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5125700" cy="10693400"/>
  <p:notesSz cx="15125700" cy="10693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60"/>
  </p:normalViewPr>
  <p:slideViewPr>
    <p:cSldViewPr>
      <p:cViewPr varScale="1">
        <p:scale>
          <a:sx n="56" d="100"/>
          <a:sy n="56" d="100"/>
        </p:scale>
        <p:origin x="72" y="3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285" y="427736"/>
            <a:ext cx="1361313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07" Type="http://schemas.openxmlformats.org/officeDocument/2006/relationships/image" Target="../media/image106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jpg"/><Relationship Id="rId108" Type="http://schemas.openxmlformats.org/officeDocument/2006/relationships/image" Target="../media/image107.png"/><Relationship Id="rId54" Type="http://schemas.openxmlformats.org/officeDocument/2006/relationships/image" Target="../media/image53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109" Type="http://schemas.openxmlformats.org/officeDocument/2006/relationships/image" Target="../media/image10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110" Type="http://schemas.openxmlformats.org/officeDocument/2006/relationships/image" Target="../media/image109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62" Type="http://schemas.openxmlformats.org/officeDocument/2006/relationships/image" Target="../media/image61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25.png"/><Relationship Id="rId21" Type="http://schemas.openxmlformats.org/officeDocument/2006/relationships/image" Target="../media/image129.png"/><Relationship Id="rId42" Type="http://schemas.openxmlformats.org/officeDocument/2006/relationships/image" Target="../media/image150.png"/><Relationship Id="rId63" Type="http://schemas.openxmlformats.org/officeDocument/2006/relationships/image" Target="../media/image171.png"/><Relationship Id="rId84" Type="http://schemas.openxmlformats.org/officeDocument/2006/relationships/image" Target="../media/image192.png"/><Relationship Id="rId138" Type="http://schemas.openxmlformats.org/officeDocument/2006/relationships/image" Target="../media/image246.png"/><Relationship Id="rId159" Type="http://schemas.openxmlformats.org/officeDocument/2006/relationships/image" Target="../media/image267.png"/><Relationship Id="rId170" Type="http://schemas.openxmlformats.org/officeDocument/2006/relationships/image" Target="../media/image278.png"/><Relationship Id="rId191" Type="http://schemas.openxmlformats.org/officeDocument/2006/relationships/image" Target="../media/image299.png"/><Relationship Id="rId205" Type="http://schemas.openxmlformats.org/officeDocument/2006/relationships/image" Target="../media/image313.png"/><Relationship Id="rId107" Type="http://schemas.openxmlformats.org/officeDocument/2006/relationships/image" Target="../media/image215.png"/><Relationship Id="rId11" Type="http://schemas.openxmlformats.org/officeDocument/2006/relationships/image" Target="../media/image119.png"/><Relationship Id="rId32" Type="http://schemas.openxmlformats.org/officeDocument/2006/relationships/image" Target="../media/image140.png"/><Relationship Id="rId53" Type="http://schemas.openxmlformats.org/officeDocument/2006/relationships/image" Target="../media/image161.png"/><Relationship Id="rId74" Type="http://schemas.openxmlformats.org/officeDocument/2006/relationships/image" Target="../media/image182.png"/><Relationship Id="rId128" Type="http://schemas.openxmlformats.org/officeDocument/2006/relationships/image" Target="../media/image236.png"/><Relationship Id="rId149" Type="http://schemas.openxmlformats.org/officeDocument/2006/relationships/image" Target="../media/image257.png"/><Relationship Id="rId5" Type="http://schemas.openxmlformats.org/officeDocument/2006/relationships/image" Target="../media/image113.png"/><Relationship Id="rId95" Type="http://schemas.openxmlformats.org/officeDocument/2006/relationships/image" Target="../media/image203.png"/><Relationship Id="rId160" Type="http://schemas.openxmlformats.org/officeDocument/2006/relationships/image" Target="../media/image268.png"/><Relationship Id="rId181" Type="http://schemas.openxmlformats.org/officeDocument/2006/relationships/image" Target="../media/image289.png"/><Relationship Id="rId22" Type="http://schemas.openxmlformats.org/officeDocument/2006/relationships/image" Target="../media/image130.png"/><Relationship Id="rId43" Type="http://schemas.openxmlformats.org/officeDocument/2006/relationships/image" Target="../media/image151.png"/><Relationship Id="rId64" Type="http://schemas.openxmlformats.org/officeDocument/2006/relationships/image" Target="../media/image172.png"/><Relationship Id="rId118" Type="http://schemas.openxmlformats.org/officeDocument/2006/relationships/image" Target="../media/image226.png"/><Relationship Id="rId139" Type="http://schemas.openxmlformats.org/officeDocument/2006/relationships/image" Target="../media/image247.png"/><Relationship Id="rId85" Type="http://schemas.openxmlformats.org/officeDocument/2006/relationships/image" Target="../media/image193.png"/><Relationship Id="rId150" Type="http://schemas.openxmlformats.org/officeDocument/2006/relationships/image" Target="../media/image258.png"/><Relationship Id="rId171" Type="http://schemas.openxmlformats.org/officeDocument/2006/relationships/image" Target="../media/image279.png"/><Relationship Id="rId192" Type="http://schemas.openxmlformats.org/officeDocument/2006/relationships/image" Target="../media/image300.png"/><Relationship Id="rId206" Type="http://schemas.openxmlformats.org/officeDocument/2006/relationships/image" Target="../media/image314.png"/><Relationship Id="rId12" Type="http://schemas.openxmlformats.org/officeDocument/2006/relationships/image" Target="../media/image120.png"/><Relationship Id="rId33" Type="http://schemas.openxmlformats.org/officeDocument/2006/relationships/image" Target="../media/image141.png"/><Relationship Id="rId108" Type="http://schemas.openxmlformats.org/officeDocument/2006/relationships/image" Target="../media/image216.png"/><Relationship Id="rId129" Type="http://schemas.openxmlformats.org/officeDocument/2006/relationships/image" Target="../media/image237.png"/><Relationship Id="rId54" Type="http://schemas.openxmlformats.org/officeDocument/2006/relationships/image" Target="../media/image162.png"/><Relationship Id="rId75" Type="http://schemas.openxmlformats.org/officeDocument/2006/relationships/image" Target="../media/image183.png"/><Relationship Id="rId96" Type="http://schemas.openxmlformats.org/officeDocument/2006/relationships/image" Target="../media/image204.png"/><Relationship Id="rId140" Type="http://schemas.openxmlformats.org/officeDocument/2006/relationships/image" Target="../media/image248.png"/><Relationship Id="rId161" Type="http://schemas.openxmlformats.org/officeDocument/2006/relationships/image" Target="../media/image269.png"/><Relationship Id="rId182" Type="http://schemas.openxmlformats.org/officeDocument/2006/relationships/image" Target="../media/image290.png"/><Relationship Id="rId6" Type="http://schemas.openxmlformats.org/officeDocument/2006/relationships/image" Target="../media/image114.png"/><Relationship Id="rId23" Type="http://schemas.openxmlformats.org/officeDocument/2006/relationships/image" Target="../media/image131.png"/><Relationship Id="rId119" Type="http://schemas.openxmlformats.org/officeDocument/2006/relationships/image" Target="../media/image227.png"/><Relationship Id="rId44" Type="http://schemas.openxmlformats.org/officeDocument/2006/relationships/image" Target="../media/image152.png"/><Relationship Id="rId65" Type="http://schemas.openxmlformats.org/officeDocument/2006/relationships/image" Target="../media/image173.png"/><Relationship Id="rId86" Type="http://schemas.openxmlformats.org/officeDocument/2006/relationships/image" Target="../media/image194.png"/><Relationship Id="rId130" Type="http://schemas.openxmlformats.org/officeDocument/2006/relationships/image" Target="../media/image238.png"/><Relationship Id="rId151" Type="http://schemas.openxmlformats.org/officeDocument/2006/relationships/image" Target="../media/image259.png"/><Relationship Id="rId172" Type="http://schemas.openxmlformats.org/officeDocument/2006/relationships/image" Target="../media/image280.png"/><Relationship Id="rId193" Type="http://schemas.openxmlformats.org/officeDocument/2006/relationships/image" Target="../media/image301.png"/><Relationship Id="rId207" Type="http://schemas.openxmlformats.org/officeDocument/2006/relationships/image" Target="../media/image315.png"/><Relationship Id="rId13" Type="http://schemas.openxmlformats.org/officeDocument/2006/relationships/image" Target="../media/image121.png"/><Relationship Id="rId109" Type="http://schemas.openxmlformats.org/officeDocument/2006/relationships/image" Target="../media/image217.png"/><Relationship Id="rId34" Type="http://schemas.openxmlformats.org/officeDocument/2006/relationships/image" Target="../media/image142.png"/><Relationship Id="rId55" Type="http://schemas.openxmlformats.org/officeDocument/2006/relationships/image" Target="../media/image163.png"/><Relationship Id="rId76" Type="http://schemas.openxmlformats.org/officeDocument/2006/relationships/image" Target="../media/image184.png"/><Relationship Id="rId97" Type="http://schemas.openxmlformats.org/officeDocument/2006/relationships/image" Target="../media/image205.png"/><Relationship Id="rId120" Type="http://schemas.openxmlformats.org/officeDocument/2006/relationships/image" Target="../media/image228.png"/><Relationship Id="rId141" Type="http://schemas.openxmlformats.org/officeDocument/2006/relationships/image" Target="../media/image249.png"/><Relationship Id="rId7" Type="http://schemas.openxmlformats.org/officeDocument/2006/relationships/image" Target="../media/image115.png"/><Relationship Id="rId162" Type="http://schemas.openxmlformats.org/officeDocument/2006/relationships/image" Target="../media/image270.png"/><Relationship Id="rId183" Type="http://schemas.openxmlformats.org/officeDocument/2006/relationships/image" Target="../media/image291.png"/><Relationship Id="rId24" Type="http://schemas.openxmlformats.org/officeDocument/2006/relationships/image" Target="../media/image132.png"/><Relationship Id="rId45" Type="http://schemas.openxmlformats.org/officeDocument/2006/relationships/image" Target="../media/image153.png"/><Relationship Id="rId66" Type="http://schemas.openxmlformats.org/officeDocument/2006/relationships/image" Target="../media/image174.png"/><Relationship Id="rId87" Type="http://schemas.openxmlformats.org/officeDocument/2006/relationships/image" Target="../media/image195.png"/><Relationship Id="rId110" Type="http://schemas.openxmlformats.org/officeDocument/2006/relationships/image" Target="../media/image218.png"/><Relationship Id="rId131" Type="http://schemas.openxmlformats.org/officeDocument/2006/relationships/image" Target="../media/image239.png"/><Relationship Id="rId152" Type="http://schemas.openxmlformats.org/officeDocument/2006/relationships/image" Target="../media/image260.png"/><Relationship Id="rId173" Type="http://schemas.openxmlformats.org/officeDocument/2006/relationships/image" Target="../media/image281.png"/><Relationship Id="rId194" Type="http://schemas.openxmlformats.org/officeDocument/2006/relationships/image" Target="../media/image302.png"/><Relationship Id="rId208" Type="http://schemas.openxmlformats.org/officeDocument/2006/relationships/image" Target="../media/image316.png"/><Relationship Id="rId19" Type="http://schemas.openxmlformats.org/officeDocument/2006/relationships/image" Target="../media/image127.png"/><Relationship Id="rId14" Type="http://schemas.openxmlformats.org/officeDocument/2006/relationships/image" Target="../media/image122.png"/><Relationship Id="rId30" Type="http://schemas.openxmlformats.org/officeDocument/2006/relationships/image" Target="../media/image138.png"/><Relationship Id="rId35" Type="http://schemas.openxmlformats.org/officeDocument/2006/relationships/image" Target="../media/image143.png"/><Relationship Id="rId56" Type="http://schemas.openxmlformats.org/officeDocument/2006/relationships/image" Target="../media/image164.png"/><Relationship Id="rId77" Type="http://schemas.openxmlformats.org/officeDocument/2006/relationships/image" Target="../media/image185.png"/><Relationship Id="rId100" Type="http://schemas.openxmlformats.org/officeDocument/2006/relationships/image" Target="../media/image208.png"/><Relationship Id="rId105" Type="http://schemas.openxmlformats.org/officeDocument/2006/relationships/image" Target="../media/image213.png"/><Relationship Id="rId126" Type="http://schemas.openxmlformats.org/officeDocument/2006/relationships/image" Target="../media/image234.png"/><Relationship Id="rId147" Type="http://schemas.openxmlformats.org/officeDocument/2006/relationships/image" Target="../media/image255.png"/><Relationship Id="rId168" Type="http://schemas.openxmlformats.org/officeDocument/2006/relationships/image" Target="../media/image276.png"/><Relationship Id="rId8" Type="http://schemas.openxmlformats.org/officeDocument/2006/relationships/image" Target="../media/image116.png"/><Relationship Id="rId51" Type="http://schemas.openxmlformats.org/officeDocument/2006/relationships/image" Target="../media/image159.png"/><Relationship Id="rId72" Type="http://schemas.openxmlformats.org/officeDocument/2006/relationships/image" Target="../media/image180.png"/><Relationship Id="rId93" Type="http://schemas.openxmlformats.org/officeDocument/2006/relationships/image" Target="../media/image201.png"/><Relationship Id="rId98" Type="http://schemas.openxmlformats.org/officeDocument/2006/relationships/image" Target="../media/image206.png"/><Relationship Id="rId121" Type="http://schemas.openxmlformats.org/officeDocument/2006/relationships/image" Target="../media/image229.png"/><Relationship Id="rId142" Type="http://schemas.openxmlformats.org/officeDocument/2006/relationships/image" Target="../media/image250.png"/><Relationship Id="rId163" Type="http://schemas.openxmlformats.org/officeDocument/2006/relationships/image" Target="../media/image271.png"/><Relationship Id="rId184" Type="http://schemas.openxmlformats.org/officeDocument/2006/relationships/image" Target="../media/image292.png"/><Relationship Id="rId189" Type="http://schemas.openxmlformats.org/officeDocument/2006/relationships/image" Target="../media/image297.png"/><Relationship Id="rId3" Type="http://schemas.openxmlformats.org/officeDocument/2006/relationships/image" Target="../media/image111.png"/><Relationship Id="rId25" Type="http://schemas.openxmlformats.org/officeDocument/2006/relationships/image" Target="../media/image133.png"/><Relationship Id="rId46" Type="http://schemas.openxmlformats.org/officeDocument/2006/relationships/image" Target="../media/image154.png"/><Relationship Id="rId67" Type="http://schemas.openxmlformats.org/officeDocument/2006/relationships/image" Target="../media/image175.png"/><Relationship Id="rId116" Type="http://schemas.openxmlformats.org/officeDocument/2006/relationships/image" Target="../media/image224.png"/><Relationship Id="rId137" Type="http://schemas.openxmlformats.org/officeDocument/2006/relationships/image" Target="../media/image245.png"/><Relationship Id="rId158" Type="http://schemas.openxmlformats.org/officeDocument/2006/relationships/image" Target="../media/image266.png"/><Relationship Id="rId20" Type="http://schemas.openxmlformats.org/officeDocument/2006/relationships/image" Target="../media/image128.png"/><Relationship Id="rId41" Type="http://schemas.openxmlformats.org/officeDocument/2006/relationships/image" Target="../media/image149.png"/><Relationship Id="rId62" Type="http://schemas.openxmlformats.org/officeDocument/2006/relationships/image" Target="../media/image170.png"/><Relationship Id="rId83" Type="http://schemas.openxmlformats.org/officeDocument/2006/relationships/image" Target="../media/image191.png"/><Relationship Id="rId88" Type="http://schemas.openxmlformats.org/officeDocument/2006/relationships/image" Target="../media/image196.png"/><Relationship Id="rId111" Type="http://schemas.openxmlformats.org/officeDocument/2006/relationships/image" Target="../media/image219.png"/><Relationship Id="rId132" Type="http://schemas.openxmlformats.org/officeDocument/2006/relationships/image" Target="../media/image240.png"/><Relationship Id="rId153" Type="http://schemas.openxmlformats.org/officeDocument/2006/relationships/image" Target="../media/image261.png"/><Relationship Id="rId174" Type="http://schemas.openxmlformats.org/officeDocument/2006/relationships/image" Target="../media/image282.png"/><Relationship Id="rId179" Type="http://schemas.openxmlformats.org/officeDocument/2006/relationships/image" Target="../media/image287.png"/><Relationship Id="rId195" Type="http://schemas.openxmlformats.org/officeDocument/2006/relationships/image" Target="../media/image303.png"/><Relationship Id="rId209" Type="http://schemas.openxmlformats.org/officeDocument/2006/relationships/image" Target="../media/image317.png"/><Relationship Id="rId190" Type="http://schemas.openxmlformats.org/officeDocument/2006/relationships/image" Target="../media/image298.png"/><Relationship Id="rId204" Type="http://schemas.openxmlformats.org/officeDocument/2006/relationships/image" Target="../media/image312.png"/><Relationship Id="rId15" Type="http://schemas.openxmlformats.org/officeDocument/2006/relationships/image" Target="../media/image123.png"/><Relationship Id="rId36" Type="http://schemas.openxmlformats.org/officeDocument/2006/relationships/image" Target="../media/image144.png"/><Relationship Id="rId57" Type="http://schemas.openxmlformats.org/officeDocument/2006/relationships/image" Target="../media/image165.png"/><Relationship Id="rId106" Type="http://schemas.openxmlformats.org/officeDocument/2006/relationships/image" Target="../media/image214.png"/><Relationship Id="rId127" Type="http://schemas.openxmlformats.org/officeDocument/2006/relationships/image" Target="../media/image235.png"/><Relationship Id="rId10" Type="http://schemas.openxmlformats.org/officeDocument/2006/relationships/image" Target="../media/image118.png"/><Relationship Id="rId31" Type="http://schemas.openxmlformats.org/officeDocument/2006/relationships/image" Target="../media/image139.png"/><Relationship Id="rId52" Type="http://schemas.openxmlformats.org/officeDocument/2006/relationships/image" Target="../media/image160.png"/><Relationship Id="rId73" Type="http://schemas.openxmlformats.org/officeDocument/2006/relationships/image" Target="../media/image181.png"/><Relationship Id="rId78" Type="http://schemas.openxmlformats.org/officeDocument/2006/relationships/image" Target="../media/image186.png"/><Relationship Id="rId94" Type="http://schemas.openxmlformats.org/officeDocument/2006/relationships/image" Target="../media/image202.png"/><Relationship Id="rId99" Type="http://schemas.openxmlformats.org/officeDocument/2006/relationships/image" Target="../media/image207.png"/><Relationship Id="rId101" Type="http://schemas.openxmlformats.org/officeDocument/2006/relationships/image" Target="../media/image209.png"/><Relationship Id="rId122" Type="http://schemas.openxmlformats.org/officeDocument/2006/relationships/image" Target="../media/image230.png"/><Relationship Id="rId143" Type="http://schemas.openxmlformats.org/officeDocument/2006/relationships/image" Target="../media/image251.png"/><Relationship Id="rId148" Type="http://schemas.openxmlformats.org/officeDocument/2006/relationships/image" Target="../media/image256.png"/><Relationship Id="rId164" Type="http://schemas.openxmlformats.org/officeDocument/2006/relationships/image" Target="../media/image272.png"/><Relationship Id="rId169" Type="http://schemas.openxmlformats.org/officeDocument/2006/relationships/image" Target="../media/image277.png"/><Relationship Id="rId185" Type="http://schemas.openxmlformats.org/officeDocument/2006/relationships/image" Target="../media/image29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80" Type="http://schemas.openxmlformats.org/officeDocument/2006/relationships/image" Target="../media/image288.png"/><Relationship Id="rId210" Type="http://schemas.openxmlformats.org/officeDocument/2006/relationships/image" Target="../media/image318.png"/><Relationship Id="rId26" Type="http://schemas.openxmlformats.org/officeDocument/2006/relationships/image" Target="../media/image134.png"/><Relationship Id="rId47" Type="http://schemas.openxmlformats.org/officeDocument/2006/relationships/image" Target="../media/image155.png"/><Relationship Id="rId68" Type="http://schemas.openxmlformats.org/officeDocument/2006/relationships/image" Target="../media/image176.png"/><Relationship Id="rId89" Type="http://schemas.openxmlformats.org/officeDocument/2006/relationships/image" Target="../media/image197.png"/><Relationship Id="rId112" Type="http://schemas.openxmlformats.org/officeDocument/2006/relationships/image" Target="../media/image220.png"/><Relationship Id="rId133" Type="http://schemas.openxmlformats.org/officeDocument/2006/relationships/image" Target="../media/image241.png"/><Relationship Id="rId154" Type="http://schemas.openxmlformats.org/officeDocument/2006/relationships/image" Target="../media/image262.png"/><Relationship Id="rId175" Type="http://schemas.openxmlformats.org/officeDocument/2006/relationships/image" Target="../media/image283.png"/><Relationship Id="rId196" Type="http://schemas.openxmlformats.org/officeDocument/2006/relationships/image" Target="../media/image304.png"/><Relationship Id="rId200" Type="http://schemas.openxmlformats.org/officeDocument/2006/relationships/image" Target="../media/image308.png"/><Relationship Id="rId16" Type="http://schemas.openxmlformats.org/officeDocument/2006/relationships/image" Target="../media/image124.png"/><Relationship Id="rId37" Type="http://schemas.openxmlformats.org/officeDocument/2006/relationships/image" Target="../media/image145.png"/><Relationship Id="rId58" Type="http://schemas.openxmlformats.org/officeDocument/2006/relationships/image" Target="../media/image166.png"/><Relationship Id="rId79" Type="http://schemas.openxmlformats.org/officeDocument/2006/relationships/image" Target="../media/image187.png"/><Relationship Id="rId102" Type="http://schemas.openxmlformats.org/officeDocument/2006/relationships/image" Target="../media/image210.png"/><Relationship Id="rId123" Type="http://schemas.openxmlformats.org/officeDocument/2006/relationships/image" Target="../media/image231.png"/><Relationship Id="rId144" Type="http://schemas.openxmlformats.org/officeDocument/2006/relationships/image" Target="../media/image252.png"/><Relationship Id="rId90" Type="http://schemas.openxmlformats.org/officeDocument/2006/relationships/image" Target="../media/image198.png"/><Relationship Id="rId165" Type="http://schemas.openxmlformats.org/officeDocument/2006/relationships/image" Target="../media/image273.png"/><Relationship Id="rId186" Type="http://schemas.openxmlformats.org/officeDocument/2006/relationships/image" Target="../media/image294.png"/><Relationship Id="rId211" Type="http://schemas.openxmlformats.org/officeDocument/2006/relationships/image" Target="../media/image319.png"/><Relationship Id="rId27" Type="http://schemas.openxmlformats.org/officeDocument/2006/relationships/image" Target="../media/image135.png"/><Relationship Id="rId48" Type="http://schemas.openxmlformats.org/officeDocument/2006/relationships/image" Target="../media/image156.png"/><Relationship Id="rId69" Type="http://schemas.openxmlformats.org/officeDocument/2006/relationships/image" Target="../media/image177.png"/><Relationship Id="rId113" Type="http://schemas.openxmlformats.org/officeDocument/2006/relationships/image" Target="../media/image221.png"/><Relationship Id="rId134" Type="http://schemas.openxmlformats.org/officeDocument/2006/relationships/image" Target="../media/image242.png"/><Relationship Id="rId80" Type="http://schemas.openxmlformats.org/officeDocument/2006/relationships/image" Target="../media/image188.png"/><Relationship Id="rId155" Type="http://schemas.openxmlformats.org/officeDocument/2006/relationships/image" Target="../media/image263.png"/><Relationship Id="rId176" Type="http://schemas.openxmlformats.org/officeDocument/2006/relationships/image" Target="../media/image284.png"/><Relationship Id="rId197" Type="http://schemas.openxmlformats.org/officeDocument/2006/relationships/image" Target="../media/image305.png"/><Relationship Id="rId201" Type="http://schemas.openxmlformats.org/officeDocument/2006/relationships/image" Target="../media/image309.png"/><Relationship Id="rId17" Type="http://schemas.openxmlformats.org/officeDocument/2006/relationships/image" Target="../media/image125.png"/><Relationship Id="rId38" Type="http://schemas.openxmlformats.org/officeDocument/2006/relationships/image" Target="../media/image146.png"/><Relationship Id="rId59" Type="http://schemas.openxmlformats.org/officeDocument/2006/relationships/image" Target="../media/image167.png"/><Relationship Id="rId103" Type="http://schemas.openxmlformats.org/officeDocument/2006/relationships/image" Target="../media/image211.png"/><Relationship Id="rId124" Type="http://schemas.openxmlformats.org/officeDocument/2006/relationships/image" Target="../media/image232.png"/><Relationship Id="rId70" Type="http://schemas.openxmlformats.org/officeDocument/2006/relationships/image" Target="../media/image178.png"/><Relationship Id="rId91" Type="http://schemas.openxmlformats.org/officeDocument/2006/relationships/image" Target="../media/image199.png"/><Relationship Id="rId145" Type="http://schemas.openxmlformats.org/officeDocument/2006/relationships/image" Target="../media/image253.png"/><Relationship Id="rId166" Type="http://schemas.openxmlformats.org/officeDocument/2006/relationships/image" Target="../media/image274.png"/><Relationship Id="rId187" Type="http://schemas.openxmlformats.org/officeDocument/2006/relationships/image" Target="../media/image295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20.png"/><Relationship Id="rId28" Type="http://schemas.openxmlformats.org/officeDocument/2006/relationships/image" Target="../media/image136.png"/><Relationship Id="rId49" Type="http://schemas.openxmlformats.org/officeDocument/2006/relationships/image" Target="../media/image157.png"/><Relationship Id="rId114" Type="http://schemas.openxmlformats.org/officeDocument/2006/relationships/image" Target="../media/image222.png"/><Relationship Id="rId60" Type="http://schemas.openxmlformats.org/officeDocument/2006/relationships/image" Target="../media/image168.png"/><Relationship Id="rId81" Type="http://schemas.openxmlformats.org/officeDocument/2006/relationships/image" Target="../media/image189.png"/><Relationship Id="rId135" Type="http://schemas.openxmlformats.org/officeDocument/2006/relationships/image" Target="../media/image243.png"/><Relationship Id="rId156" Type="http://schemas.openxmlformats.org/officeDocument/2006/relationships/image" Target="../media/image264.png"/><Relationship Id="rId177" Type="http://schemas.openxmlformats.org/officeDocument/2006/relationships/image" Target="../media/image285.png"/><Relationship Id="rId198" Type="http://schemas.openxmlformats.org/officeDocument/2006/relationships/image" Target="../media/image306.png"/><Relationship Id="rId202" Type="http://schemas.openxmlformats.org/officeDocument/2006/relationships/image" Target="../media/image310.png"/><Relationship Id="rId18" Type="http://schemas.openxmlformats.org/officeDocument/2006/relationships/image" Target="../media/image126.png"/><Relationship Id="rId39" Type="http://schemas.openxmlformats.org/officeDocument/2006/relationships/image" Target="../media/image147.png"/><Relationship Id="rId50" Type="http://schemas.openxmlformats.org/officeDocument/2006/relationships/image" Target="../media/image158.png"/><Relationship Id="rId104" Type="http://schemas.openxmlformats.org/officeDocument/2006/relationships/image" Target="../media/image212.png"/><Relationship Id="rId125" Type="http://schemas.openxmlformats.org/officeDocument/2006/relationships/image" Target="../media/image233.png"/><Relationship Id="rId146" Type="http://schemas.openxmlformats.org/officeDocument/2006/relationships/image" Target="../media/image254.png"/><Relationship Id="rId167" Type="http://schemas.openxmlformats.org/officeDocument/2006/relationships/image" Target="../media/image275.png"/><Relationship Id="rId188" Type="http://schemas.openxmlformats.org/officeDocument/2006/relationships/image" Target="../media/image296.png"/><Relationship Id="rId71" Type="http://schemas.openxmlformats.org/officeDocument/2006/relationships/image" Target="../media/image179.png"/><Relationship Id="rId92" Type="http://schemas.openxmlformats.org/officeDocument/2006/relationships/image" Target="../media/image200.png"/><Relationship Id="rId213" Type="http://schemas.openxmlformats.org/officeDocument/2006/relationships/image" Target="../media/image321.png"/><Relationship Id="rId2" Type="http://schemas.openxmlformats.org/officeDocument/2006/relationships/image" Target="../media/image110.png"/><Relationship Id="rId29" Type="http://schemas.openxmlformats.org/officeDocument/2006/relationships/image" Target="../media/image137.png"/><Relationship Id="rId40" Type="http://schemas.openxmlformats.org/officeDocument/2006/relationships/image" Target="../media/image148.png"/><Relationship Id="rId115" Type="http://schemas.openxmlformats.org/officeDocument/2006/relationships/image" Target="../media/image223.png"/><Relationship Id="rId136" Type="http://schemas.openxmlformats.org/officeDocument/2006/relationships/image" Target="../media/image244.png"/><Relationship Id="rId157" Type="http://schemas.openxmlformats.org/officeDocument/2006/relationships/image" Target="../media/image265.png"/><Relationship Id="rId178" Type="http://schemas.openxmlformats.org/officeDocument/2006/relationships/image" Target="../media/image286.png"/><Relationship Id="rId61" Type="http://schemas.openxmlformats.org/officeDocument/2006/relationships/image" Target="../media/image169.png"/><Relationship Id="rId82" Type="http://schemas.openxmlformats.org/officeDocument/2006/relationships/image" Target="../media/image190.png"/><Relationship Id="rId199" Type="http://schemas.openxmlformats.org/officeDocument/2006/relationships/image" Target="../media/image307.png"/><Relationship Id="rId203" Type="http://schemas.openxmlformats.org/officeDocument/2006/relationships/image" Target="../media/image31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8.png"/><Relationship Id="rId18" Type="http://schemas.openxmlformats.org/officeDocument/2006/relationships/image" Target="../media/image263.png"/><Relationship Id="rId26" Type="http://schemas.openxmlformats.org/officeDocument/2006/relationships/image" Target="../media/image126.png"/><Relationship Id="rId3" Type="http://schemas.openxmlformats.org/officeDocument/2006/relationships/image" Target="../media/image110.png"/><Relationship Id="rId21" Type="http://schemas.openxmlformats.org/officeDocument/2006/relationships/image" Target="../media/image266.png"/><Relationship Id="rId34" Type="http://schemas.openxmlformats.org/officeDocument/2006/relationships/image" Target="../media/image329.png"/><Relationship Id="rId7" Type="http://schemas.openxmlformats.org/officeDocument/2006/relationships/image" Target="../media/image251.png"/><Relationship Id="rId12" Type="http://schemas.openxmlformats.org/officeDocument/2006/relationships/image" Target="../media/image257.png"/><Relationship Id="rId17" Type="http://schemas.openxmlformats.org/officeDocument/2006/relationships/image" Target="../media/image262.png"/><Relationship Id="rId25" Type="http://schemas.openxmlformats.org/officeDocument/2006/relationships/image" Target="../media/image270.png"/><Relationship Id="rId33" Type="http://schemas.openxmlformats.org/officeDocument/2006/relationships/image" Target="../media/image328.png"/><Relationship Id="rId2" Type="http://schemas.openxmlformats.org/officeDocument/2006/relationships/image" Target="../media/image322.png"/><Relationship Id="rId16" Type="http://schemas.openxmlformats.org/officeDocument/2006/relationships/image" Target="../media/image261.png"/><Relationship Id="rId20" Type="http://schemas.openxmlformats.org/officeDocument/2006/relationships/image" Target="../media/image265.png"/><Relationship Id="rId29" Type="http://schemas.openxmlformats.org/officeDocument/2006/relationships/image" Target="../media/image3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0.png"/><Relationship Id="rId11" Type="http://schemas.openxmlformats.org/officeDocument/2006/relationships/image" Target="../media/image256.png"/><Relationship Id="rId24" Type="http://schemas.openxmlformats.org/officeDocument/2006/relationships/image" Target="../media/image269.png"/><Relationship Id="rId32" Type="http://schemas.openxmlformats.org/officeDocument/2006/relationships/image" Target="../media/image327.png"/><Relationship Id="rId5" Type="http://schemas.openxmlformats.org/officeDocument/2006/relationships/image" Target="../media/image249.png"/><Relationship Id="rId15" Type="http://schemas.openxmlformats.org/officeDocument/2006/relationships/image" Target="../media/image260.png"/><Relationship Id="rId23" Type="http://schemas.openxmlformats.org/officeDocument/2006/relationships/image" Target="../media/image268.png"/><Relationship Id="rId28" Type="http://schemas.openxmlformats.org/officeDocument/2006/relationships/image" Target="../media/image323.png"/><Relationship Id="rId36" Type="http://schemas.openxmlformats.org/officeDocument/2006/relationships/image" Target="../media/image331.png"/><Relationship Id="rId10" Type="http://schemas.openxmlformats.org/officeDocument/2006/relationships/image" Target="../media/image255.png"/><Relationship Id="rId19" Type="http://schemas.openxmlformats.org/officeDocument/2006/relationships/image" Target="../media/image264.png"/><Relationship Id="rId31" Type="http://schemas.openxmlformats.org/officeDocument/2006/relationships/image" Target="../media/image326.png"/><Relationship Id="rId4" Type="http://schemas.openxmlformats.org/officeDocument/2006/relationships/image" Target="../media/image248.png"/><Relationship Id="rId9" Type="http://schemas.openxmlformats.org/officeDocument/2006/relationships/image" Target="../media/image254.png"/><Relationship Id="rId14" Type="http://schemas.openxmlformats.org/officeDocument/2006/relationships/image" Target="../media/image259.png"/><Relationship Id="rId22" Type="http://schemas.openxmlformats.org/officeDocument/2006/relationships/image" Target="../media/image267.png"/><Relationship Id="rId27" Type="http://schemas.openxmlformats.org/officeDocument/2006/relationships/image" Target="../media/image271.png"/><Relationship Id="rId30" Type="http://schemas.openxmlformats.org/officeDocument/2006/relationships/image" Target="../media/image325.png"/><Relationship Id="rId35" Type="http://schemas.openxmlformats.org/officeDocument/2006/relationships/image" Target="../media/image330.png"/><Relationship Id="rId8" Type="http://schemas.openxmlformats.org/officeDocument/2006/relationships/image" Target="../media/image25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5119985" cy="10692130"/>
            <a:chOff x="1" y="0"/>
            <a:chExt cx="15119985" cy="1069213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7575550" cy="8155305"/>
            </a:xfrm>
            <a:custGeom>
              <a:avLst/>
              <a:gdLst/>
              <a:ahLst/>
              <a:cxnLst/>
              <a:rect l="l" t="t" r="r" b="b"/>
              <a:pathLst>
                <a:path w="7575550" h="8155305">
                  <a:moveTo>
                    <a:pt x="7575004" y="0"/>
                  </a:moveTo>
                  <a:lnTo>
                    <a:pt x="12839" y="0"/>
                  </a:lnTo>
                  <a:lnTo>
                    <a:pt x="12331" y="0"/>
                  </a:lnTo>
                  <a:lnTo>
                    <a:pt x="0" y="0"/>
                  </a:lnTo>
                  <a:lnTo>
                    <a:pt x="0" y="2866860"/>
                  </a:lnTo>
                  <a:lnTo>
                    <a:pt x="6814604" y="7335329"/>
                  </a:lnTo>
                  <a:lnTo>
                    <a:pt x="7575004" y="8155305"/>
                  </a:lnTo>
                  <a:lnTo>
                    <a:pt x="7575004" y="0"/>
                  </a:lnTo>
                  <a:close/>
                </a:path>
              </a:pathLst>
            </a:custGeom>
            <a:solidFill>
              <a:srgbClr val="F2F2F3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1541" y="6059741"/>
              <a:ext cx="6113462" cy="46322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9603" y="3907409"/>
              <a:ext cx="5384800" cy="4927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304" y="0"/>
              <a:ext cx="6752184" cy="907959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65568" y="3654166"/>
              <a:ext cx="3157855" cy="5131435"/>
            </a:xfrm>
            <a:custGeom>
              <a:avLst/>
              <a:gdLst/>
              <a:ahLst/>
              <a:cxnLst/>
              <a:rect l="l" t="t" r="r" b="b"/>
              <a:pathLst>
                <a:path w="3157854" h="5131434">
                  <a:moveTo>
                    <a:pt x="610197" y="0"/>
                  </a:moveTo>
                  <a:lnTo>
                    <a:pt x="563375" y="147"/>
                  </a:lnTo>
                  <a:lnTo>
                    <a:pt x="516418" y="1154"/>
                  </a:lnTo>
                  <a:lnTo>
                    <a:pt x="469335" y="3028"/>
                  </a:lnTo>
                  <a:lnTo>
                    <a:pt x="422134" y="5775"/>
                  </a:lnTo>
                  <a:lnTo>
                    <a:pt x="374825" y="9402"/>
                  </a:lnTo>
                  <a:lnTo>
                    <a:pt x="327417" y="13914"/>
                  </a:lnTo>
                  <a:lnTo>
                    <a:pt x="279918" y="19319"/>
                  </a:lnTo>
                  <a:lnTo>
                    <a:pt x="232337" y="25622"/>
                  </a:lnTo>
                  <a:lnTo>
                    <a:pt x="184683" y="32831"/>
                  </a:lnTo>
                  <a:lnTo>
                    <a:pt x="137986" y="40785"/>
                  </a:lnTo>
                  <a:lnTo>
                    <a:pt x="91641" y="49563"/>
                  </a:lnTo>
                  <a:lnTo>
                    <a:pt x="45646" y="59141"/>
                  </a:lnTo>
                  <a:lnTo>
                    <a:pt x="0" y="69496"/>
                  </a:lnTo>
                  <a:lnTo>
                    <a:pt x="47990" y="70117"/>
                  </a:lnTo>
                  <a:lnTo>
                    <a:pt x="95820" y="71633"/>
                  </a:lnTo>
                  <a:lnTo>
                    <a:pt x="143480" y="74038"/>
                  </a:lnTo>
                  <a:lnTo>
                    <a:pt x="190960" y="77324"/>
                  </a:lnTo>
                  <a:lnTo>
                    <a:pt x="238251" y="81485"/>
                  </a:lnTo>
                  <a:lnTo>
                    <a:pt x="285343" y="86514"/>
                  </a:lnTo>
                  <a:lnTo>
                    <a:pt x="332226" y="92403"/>
                  </a:lnTo>
                  <a:lnTo>
                    <a:pt x="378891" y="99146"/>
                  </a:lnTo>
                  <a:lnTo>
                    <a:pt x="425329" y="106736"/>
                  </a:lnTo>
                  <a:lnTo>
                    <a:pt x="471528" y="115165"/>
                  </a:lnTo>
                  <a:lnTo>
                    <a:pt x="517481" y="124427"/>
                  </a:lnTo>
                  <a:lnTo>
                    <a:pt x="563177" y="134515"/>
                  </a:lnTo>
                  <a:lnTo>
                    <a:pt x="608606" y="145422"/>
                  </a:lnTo>
                  <a:lnTo>
                    <a:pt x="653759" y="157141"/>
                  </a:lnTo>
                  <a:lnTo>
                    <a:pt x="698626" y="169665"/>
                  </a:lnTo>
                  <a:lnTo>
                    <a:pt x="743198" y="182987"/>
                  </a:lnTo>
                  <a:lnTo>
                    <a:pt x="787465" y="197100"/>
                  </a:lnTo>
                  <a:lnTo>
                    <a:pt x="831418" y="211996"/>
                  </a:lnTo>
                  <a:lnTo>
                    <a:pt x="875046" y="227670"/>
                  </a:lnTo>
                  <a:lnTo>
                    <a:pt x="918340" y="244114"/>
                  </a:lnTo>
                  <a:lnTo>
                    <a:pt x="961290" y="261321"/>
                  </a:lnTo>
                  <a:lnTo>
                    <a:pt x="1003887" y="279285"/>
                  </a:lnTo>
                  <a:lnTo>
                    <a:pt x="1046122" y="297997"/>
                  </a:lnTo>
                  <a:lnTo>
                    <a:pt x="1087984" y="317452"/>
                  </a:lnTo>
                  <a:lnTo>
                    <a:pt x="1129463" y="337642"/>
                  </a:lnTo>
                  <a:lnTo>
                    <a:pt x="1170551" y="358560"/>
                  </a:lnTo>
                  <a:lnTo>
                    <a:pt x="1211238" y="380200"/>
                  </a:lnTo>
                  <a:lnTo>
                    <a:pt x="1251513" y="402554"/>
                  </a:lnTo>
                  <a:lnTo>
                    <a:pt x="1291368" y="425615"/>
                  </a:lnTo>
                  <a:lnTo>
                    <a:pt x="1330792" y="449377"/>
                  </a:lnTo>
                  <a:lnTo>
                    <a:pt x="1369776" y="473833"/>
                  </a:lnTo>
                  <a:lnTo>
                    <a:pt x="1408311" y="498975"/>
                  </a:lnTo>
                  <a:lnTo>
                    <a:pt x="1446386" y="524796"/>
                  </a:lnTo>
                  <a:lnTo>
                    <a:pt x="1483992" y="551290"/>
                  </a:lnTo>
                  <a:lnTo>
                    <a:pt x="1521120" y="578450"/>
                  </a:lnTo>
                  <a:lnTo>
                    <a:pt x="1557760" y="606268"/>
                  </a:lnTo>
                  <a:lnTo>
                    <a:pt x="1593901" y="634738"/>
                  </a:lnTo>
                  <a:lnTo>
                    <a:pt x="1629536" y="663853"/>
                  </a:lnTo>
                  <a:lnTo>
                    <a:pt x="1664653" y="693605"/>
                  </a:lnTo>
                  <a:lnTo>
                    <a:pt x="1699243" y="723989"/>
                  </a:lnTo>
                  <a:lnTo>
                    <a:pt x="1733297" y="754996"/>
                  </a:lnTo>
                  <a:lnTo>
                    <a:pt x="1766804" y="786620"/>
                  </a:lnTo>
                  <a:lnTo>
                    <a:pt x="1799756" y="818853"/>
                  </a:lnTo>
                  <a:lnTo>
                    <a:pt x="1832143" y="851690"/>
                  </a:lnTo>
                  <a:lnTo>
                    <a:pt x="1863955" y="885123"/>
                  </a:lnTo>
                  <a:lnTo>
                    <a:pt x="1895182" y="919145"/>
                  </a:lnTo>
                  <a:lnTo>
                    <a:pt x="1925815" y="953748"/>
                  </a:lnTo>
                  <a:lnTo>
                    <a:pt x="1955843" y="988927"/>
                  </a:lnTo>
                  <a:lnTo>
                    <a:pt x="1985259" y="1024674"/>
                  </a:lnTo>
                  <a:lnTo>
                    <a:pt x="2014051" y="1060982"/>
                  </a:lnTo>
                  <a:lnTo>
                    <a:pt x="2042210" y="1097844"/>
                  </a:lnTo>
                  <a:lnTo>
                    <a:pt x="2069727" y="1135253"/>
                  </a:lnTo>
                  <a:lnTo>
                    <a:pt x="2096591" y="1173203"/>
                  </a:lnTo>
                  <a:lnTo>
                    <a:pt x="2122794" y="1211686"/>
                  </a:lnTo>
                  <a:lnTo>
                    <a:pt x="2148325" y="1250695"/>
                  </a:lnTo>
                  <a:lnTo>
                    <a:pt x="2173176" y="1290223"/>
                  </a:lnTo>
                  <a:lnTo>
                    <a:pt x="2197335" y="1330264"/>
                  </a:lnTo>
                  <a:lnTo>
                    <a:pt x="2220795" y="1370810"/>
                  </a:lnTo>
                  <a:lnTo>
                    <a:pt x="2243544" y="1411855"/>
                  </a:lnTo>
                  <a:lnTo>
                    <a:pt x="2265574" y="1453391"/>
                  </a:lnTo>
                  <a:lnTo>
                    <a:pt x="2286874" y="1495412"/>
                  </a:lnTo>
                  <a:lnTo>
                    <a:pt x="2307435" y="1537910"/>
                  </a:lnTo>
                  <a:lnTo>
                    <a:pt x="2327248" y="1580879"/>
                  </a:lnTo>
                  <a:lnTo>
                    <a:pt x="2346303" y="1624311"/>
                  </a:lnTo>
                  <a:lnTo>
                    <a:pt x="2364590" y="1668200"/>
                  </a:lnTo>
                  <a:lnTo>
                    <a:pt x="2382099" y="1712539"/>
                  </a:lnTo>
                  <a:lnTo>
                    <a:pt x="2398822" y="1757320"/>
                  </a:lnTo>
                  <a:lnTo>
                    <a:pt x="2414747" y="1802537"/>
                  </a:lnTo>
                  <a:lnTo>
                    <a:pt x="2429866" y="1848183"/>
                  </a:lnTo>
                  <a:lnTo>
                    <a:pt x="2444170" y="1894251"/>
                  </a:lnTo>
                  <a:lnTo>
                    <a:pt x="2457647" y="1940733"/>
                  </a:lnTo>
                  <a:lnTo>
                    <a:pt x="2470289" y="1987624"/>
                  </a:lnTo>
                  <a:lnTo>
                    <a:pt x="2482086" y="2034915"/>
                  </a:lnTo>
                  <a:lnTo>
                    <a:pt x="2493029" y="2082600"/>
                  </a:lnTo>
                  <a:lnTo>
                    <a:pt x="2503107" y="2130672"/>
                  </a:lnTo>
                  <a:lnTo>
                    <a:pt x="2512311" y="2179125"/>
                  </a:lnTo>
                  <a:lnTo>
                    <a:pt x="2520632" y="2227950"/>
                  </a:lnTo>
                  <a:lnTo>
                    <a:pt x="2527928" y="2276217"/>
                  </a:lnTo>
                  <a:lnTo>
                    <a:pt x="2534295" y="2324409"/>
                  </a:lnTo>
                  <a:lnTo>
                    <a:pt x="2539740" y="2372517"/>
                  </a:lnTo>
                  <a:lnTo>
                    <a:pt x="2544270" y="2420532"/>
                  </a:lnTo>
                  <a:lnTo>
                    <a:pt x="2547892" y="2468444"/>
                  </a:lnTo>
                  <a:lnTo>
                    <a:pt x="2550612" y="2516244"/>
                  </a:lnTo>
                  <a:lnTo>
                    <a:pt x="2552436" y="2563923"/>
                  </a:lnTo>
                  <a:lnTo>
                    <a:pt x="2553372" y="2611471"/>
                  </a:lnTo>
                  <a:lnTo>
                    <a:pt x="2553426" y="2658880"/>
                  </a:lnTo>
                  <a:lnTo>
                    <a:pt x="2552605" y="2706140"/>
                  </a:lnTo>
                  <a:lnTo>
                    <a:pt x="2550915" y="2753242"/>
                  </a:lnTo>
                  <a:lnTo>
                    <a:pt x="2548364" y="2800177"/>
                  </a:lnTo>
                  <a:lnTo>
                    <a:pt x="2544957" y="2846935"/>
                  </a:lnTo>
                  <a:lnTo>
                    <a:pt x="2540702" y="2893508"/>
                  </a:lnTo>
                  <a:lnTo>
                    <a:pt x="2535605" y="2939886"/>
                  </a:lnTo>
                  <a:lnTo>
                    <a:pt x="2529673" y="2986059"/>
                  </a:lnTo>
                  <a:lnTo>
                    <a:pt x="2522913" y="3032019"/>
                  </a:lnTo>
                  <a:lnTo>
                    <a:pt x="2515331" y="3077757"/>
                  </a:lnTo>
                  <a:lnTo>
                    <a:pt x="2506933" y="3123263"/>
                  </a:lnTo>
                  <a:lnTo>
                    <a:pt x="2497728" y="3168527"/>
                  </a:lnTo>
                  <a:lnTo>
                    <a:pt x="2487720" y="3213541"/>
                  </a:lnTo>
                  <a:lnTo>
                    <a:pt x="2476917" y="3258296"/>
                  </a:lnTo>
                  <a:lnTo>
                    <a:pt x="2465326" y="3302782"/>
                  </a:lnTo>
                  <a:lnTo>
                    <a:pt x="2452954" y="3346990"/>
                  </a:lnTo>
                  <a:lnTo>
                    <a:pt x="2439806" y="3390911"/>
                  </a:lnTo>
                  <a:lnTo>
                    <a:pt x="2425890" y="3434535"/>
                  </a:lnTo>
                  <a:lnTo>
                    <a:pt x="2411212" y="3477854"/>
                  </a:lnTo>
                  <a:lnTo>
                    <a:pt x="2395779" y="3520858"/>
                  </a:lnTo>
                  <a:lnTo>
                    <a:pt x="2379597" y="3563537"/>
                  </a:lnTo>
                  <a:lnTo>
                    <a:pt x="2362674" y="3605883"/>
                  </a:lnTo>
                  <a:lnTo>
                    <a:pt x="2345016" y="3647887"/>
                  </a:lnTo>
                  <a:lnTo>
                    <a:pt x="2326630" y="3689539"/>
                  </a:lnTo>
                  <a:lnTo>
                    <a:pt x="2307522" y="3730830"/>
                  </a:lnTo>
                  <a:lnTo>
                    <a:pt x="2287699" y="3771750"/>
                  </a:lnTo>
                  <a:lnTo>
                    <a:pt x="2267168" y="3812291"/>
                  </a:lnTo>
                  <a:lnTo>
                    <a:pt x="2245935" y="3852444"/>
                  </a:lnTo>
                  <a:lnTo>
                    <a:pt x="2224007" y="3892198"/>
                  </a:lnTo>
                  <a:lnTo>
                    <a:pt x="2201391" y="3931545"/>
                  </a:lnTo>
                  <a:lnTo>
                    <a:pt x="2178093" y="3970476"/>
                  </a:lnTo>
                  <a:lnTo>
                    <a:pt x="2154120" y="4008981"/>
                  </a:lnTo>
                  <a:lnTo>
                    <a:pt x="2129479" y="4047052"/>
                  </a:lnTo>
                  <a:lnTo>
                    <a:pt x="2104177" y="4084678"/>
                  </a:lnTo>
                  <a:lnTo>
                    <a:pt x="2078219" y="4121851"/>
                  </a:lnTo>
                  <a:lnTo>
                    <a:pt x="2051613" y="4158561"/>
                  </a:lnTo>
                  <a:lnTo>
                    <a:pt x="2024366" y="4194800"/>
                  </a:lnTo>
                  <a:lnTo>
                    <a:pt x="1996484" y="4230557"/>
                  </a:lnTo>
                  <a:lnTo>
                    <a:pt x="1967973" y="4265825"/>
                  </a:lnTo>
                  <a:lnTo>
                    <a:pt x="1938841" y="4300593"/>
                  </a:lnTo>
                  <a:lnTo>
                    <a:pt x="1909095" y="4334852"/>
                  </a:lnTo>
                  <a:lnTo>
                    <a:pt x="1878739" y="4368593"/>
                  </a:lnTo>
                  <a:lnTo>
                    <a:pt x="1847783" y="4401808"/>
                  </a:lnTo>
                  <a:lnTo>
                    <a:pt x="1816232" y="4434485"/>
                  </a:lnTo>
                  <a:lnTo>
                    <a:pt x="1784092" y="4466618"/>
                  </a:lnTo>
                  <a:lnTo>
                    <a:pt x="1751371" y="4498195"/>
                  </a:lnTo>
                  <a:lnTo>
                    <a:pt x="1718075" y="4529209"/>
                  </a:lnTo>
                  <a:lnTo>
                    <a:pt x="1684211" y="4559649"/>
                  </a:lnTo>
                  <a:lnTo>
                    <a:pt x="1649786" y="4589506"/>
                  </a:lnTo>
                  <a:lnTo>
                    <a:pt x="1614805" y="4618772"/>
                  </a:lnTo>
                  <a:lnTo>
                    <a:pt x="1579277" y="4647437"/>
                  </a:lnTo>
                  <a:lnTo>
                    <a:pt x="1543207" y="4675492"/>
                  </a:lnTo>
                  <a:lnTo>
                    <a:pt x="1506602" y="4702927"/>
                  </a:lnTo>
                  <a:lnTo>
                    <a:pt x="1469470" y="4729734"/>
                  </a:lnTo>
                  <a:lnTo>
                    <a:pt x="1431816" y="4755903"/>
                  </a:lnTo>
                  <a:lnTo>
                    <a:pt x="1393647" y="4781425"/>
                  </a:lnTo>
                  <a:lnTo>
                    <a:pt x="1354970" y="4806290"/>
                  </a:lnTo>
                  <a:lnTo>
                    <a:pt x="1315791" y="4830490"/>
                  </a:lnTo>
                  <a:lnTo>
                    <a:pt x="1276118" y="4854015"/>
                  </a:lnTo>
                  <a:lnTo>
                    <a:pt x="1235957" y="4876857"/>
                  </a:lnTo>
                  <a:lnTo>
                    <a:pt x="1195315" y="4899004"/>
                  </a:lnTo>
                  <a:lnTo>
                    <a:pt x="1154197" y="4920450"/>
                  </a:lnTo>
                  <a:lnTo>
                    <a:pt x="1112612" y="4941184"/>
                  </a:lnTo>
                  <a:lnTo>
                    <a:pt x="1070566" y="4961197"/>
                  </a:lnTo>
                  <a:lnTo>
                    <a:pt x="1028064" y="4980479"/>
                  </a:lnTo>
                  <a:lnTo>
                    <a:pt x="985115" y="4999023"/>
                  </a:lnTo>
                  <a:lnTo>
                    <a:pt x="941725" y="5016817"/>
                  </a:lnTo>
                  <a:lnTo>
                    <a:pt x="897899" y="5033854"/>
                  </a:lnTo>
                  <a:lnTo>
                    <a:pt x="853646" y="5050124"/>
                  </a:lnTo>
                  <a:lnTo>
                    <a:pt x="808972" y="5065618"/>
                  </a:lnTo>
                  <a:lnTo>
                    <a:pt x="763883" y="5080326"/>
                  </a:lnTo>
                  <a:lnTo>
                    <a:pt x="718385" y="5094239"/>
                  </a:lnTo>
                  <a:lnTo>
                    <a:pt x="672487" y="5107349"/>
                  </a:lnTo>
                  <a:lnTo>
                    <a:pt x="626194" y="5119645"/>
                  </a:lnTo>
                  <a:lnTo>
                    <a:pt x="579513" y="5131119"/>
                  </a:lnTo>
                  <a:lnTo>
                    <a:pt x="631432" y="5130787"/>
                  </a:lnTo>
                  <a:lnTo>
                    <a:pt x="683511" y="5129410"/>
                  </a:lnTo>
                  <a:lnTo>
                    <a:pt x="735740" y="5126975"/>
                  </a:lnTo>
                  <a:lnTo>
                    <a:pt x="788106" y="5123469"/>
                  </a:lnTo>
                  <a:lnTo>
                    <a:pt x="840599" y="5118877"/>
                  </a:lnTo>
                  <a:lnTo>
                    <a:pt x="893208" y="5113186"/>
                  </a:lnTo>
                  <a:lnTo>
                    <a:pt x="945921" y="5106383"/>
                  </a:lnTo>
                  <a:lnTo>
                    <a:pt x="998727" y="5098455"/>
                  </a:lnTo>
                  <a:lnTo>
                    <a:pt x="1046241" y="5090370"/>
                  </a:lnTo>
                  <a:lnTo>
                    <a:pt x="1093401" y="5081449"/>
                  </a:lnTo>
                  <a:lnTo>
                    <a:pt x="1140202" y="5071699"/>
                  </a:lnTo>
                  <a:lnTo>
                    <a:pt x="1186637" y="5061131"/>
                  </a:lnTo>
                  <a:lnTo>
                    <a:pt x="1232701" y="5049753"/>
                  </a:lnTo>
                  <a:lnTo>
                    <a:pt x="1278385" y="5037573"/>
                  </a:lnTo>
                  <a:lnTo>
                    <a:pt x="1323685" y="5024602"/>
                  </a:lnTo>
                  <a:lnTo>
                    <a:pt x="1368594" y="5010846"/>
                  </a:lnTo>
                  <a:lnTo>
                    <a:pt x="1413104" y="4996317"/>
                  </a:lnTo>
                  <a:lnTo>
                    <a:pt x="1457211" y="4981021"/>
                  </a:lnTo>
                  <a:lnTo>
                    <a:pt x="1500907" y="4964969"/>
                  </a:lnTo>
                  <a:lnTo>
                    <a:pt x="1544186" y="4948168"/>
                  </a:lnTo>
                  <a:lnTo>
                    <a:pt x="1587041" y="4930629"/>
                  </a:lnTo>
                  <a:lnTo>
                    <a:pt x="1629467" y="4912360"/>
                  </a:lnTo>
                  <a:lnTo>
                    <a:pt x="1671456" y="4893369"/>
                  </a:lnTo>
                  <a:lnTo>
                    <a:pt x="1713002" y="4873666"/>
                  </a:lnTo>
                  <a:lnTo>
                    <a:pt x="1754100" y="4853259"/>
                  </a:lnTo>
                  <a:lnTo>
                    <a:pt x="1794741" y="4832158"/>
                  </a:lnTo>
                  <a:lnTo>
                    <a:pt x="1834921" y="4810371"/>
                  </a:lnTo>
                  <a:lnTo>
                    <a:pt x="1874632" y="4787907"/>
                  </a:lnTo>
                  <a:lnTo>
                    <a:pt x="1913869" y="4764775"/>
                  </a:lnTo>
                  <a:lnTo>
                    <a:pt x="1952624" y="4740984"/>
                  </a:lnTo>
                  <a:lnTo>
                    <a:pt x="1990892" y="4716543"/>
                  </a:lnTo>
                  <a:lnTo>
                    <a:pt x="2028665" y="4691461"/>
                  </a:lnTo>
                  <a:lnTo>
                    <a:pt x="2065938" y="4665746"/>
                  </a:lnTo>
                  <a:lnTo>
                    <a:pt x="2102704" y="4639407"/>
                  </a:lnTo>
                  <a:lnTo>
                    <a:pt x="2138956" y="4612454"/>
                  </a:lnTo>
                  <a:lnTo>
                    <a:pt x="2174689" y="4584895"/>
                  </a:lnTo>
                  <a:lnTo>
                    <a:pt x="2209896" y="4556739"/>
                  </a:lnTo>
                  <a:lnTo>
                    <a:pt x="2244570" y="4527995"/>
                  </a:lnTo>
                  <a:lnTo>
                    <a:pt x="2278704" y="4498672"/>
                  </a:lnTo>
                  <a:lnTo>
                    <a:pt x="2312294" y="4468778"/>
                  </a:lnTo>
                  <a:lnTo>
                    <a:pt x="2345331" y="4438323"/>
                  </a:lnTo>
                  <a:lnTo>
                    <a:pt x="2377810" y="4407316"/>
                  </a:lnTo>
                  <a:lnTo>
                    <a:pt x="2409724" y="4375765"/>
                  </a:lnTo>
                  <a:lnTo>
                    <a:pt x="2441068" y="4343679"/>
                  </a:lnTo>
                  <a:lnTo>
                    <a:pt x="2471833" y="4311067"/>
                  </a:lnTo>
                  <a:lnTo>
                    <a:pt x="2502015" y="4277939"/>
                  </a:lnTo>
                  <a:lnTo>
                    <a:pt x="2531606" y="4244302"/>
                  </a:lnTo>
                  <a:lnTo>
                    <a:pt x="2560600" y="4210166"/>
                  </a:lnTo>
                  <a:lnTo>
                    <a:pt x="2588991" y="4175539"/>
                  </a:lnTo>
                  <a:lnTo>
                    <a:pt x="2616772" y="4140431"/>
                  </a:lnTo>
                  <a:lnTo>
                    <a:pt x="2643937" y="4104851"/>
                  </a:lnTo>
                  <a:lnTo>
                    <a:pt x="2670479" y="4068807"/>
                  </a:lnTo>
                  <a:lnTo>
                    <a:pt x="2696393" y="4032308"/>
                  </a:lnTo>
                  <a:lnTo>
                    <a:pt x="2721671" y="3995363"/>
                  </a:lnTo>
                  <a:lnTo>
                    <a:pt x="2746307" y="3957981"/>
                  </a:lnTo>
                  <a:lnTo>
                    <a:pt x="2770295" y="3920171"/>
                  </a:lnTo>
                  <a:lnTo>
                    <a:pt x="2793628" y="3881941"/>
                  </a:lnTo>
                  <a:lnTo>
                    <a:pt x="2816301" y="3843302"/>
                  </a:lnTo>
                  <a:lnTo>
                    <a:pt x="2838305" y="3804260"/>
                  </a:lnTo>
                  <a:lnTo>
                    <a:pt x="2859636" y="3764826"/>
                  </a:lnTo>
                  <a:lnTo>
                    <a:pt x="2880286" y="3725008"/>
                  </a:lnTo>
                  <a:lnTo>
                    <a:pt x="2900250" y="3684816"/>
                  </a:lnTo>
                  <a:lnTo>
                    <a:pt x="2919520" y="3644257"/>
                  </a:lnTo>
                  <a:lnTo>
                    <a:pt x="2938091" y="3603341"/>
                  </a:lnTo>
                  <a:lnTo>
                    <a:pt x="2955956" y="3562077"/>
                  </a:lnTo>
                  <a:lnTo>
                    <a:pt x="2973108" y="3520474"/>
                  </a:lnTo>
                  <a:lnTo>
                    <a:pt x="2989541" y="3478540"/>
                  </a:lnTo>
                  <a:lnTo>
                    <a:pt x="3005249" y="3436284"/>
                  </a:lnTo>
                  <a:lnTo>
                    <a:pt x="3020226" y="3393716"/>
                  </a:lnTo>
                  <a:lnTo>
                    <a:pt x="3034464" y="3350844"/>
                  </a:lnTo>
                  <a:lnTo>
                    <a:pt x="3047957" y="3307677"/>
                  </a:lnTo>
                  <a:lnTo>
                    <a:pt x="3060700" y="3264224"/>
                  </a:lnTo>
                  <a:lnTo>
                    <a:pt x="3072685" y="3220493"/>
                  </a:lnTo>
                  <a:lnTo>
                    <a:pt x="3083906" y="3176495"/>
                  </a:lnTo>
                  <a:lnTo>
                    <a:pt x="3094357" y="3132237"/>
                  </a:lnTo>
                  <a:lnTo>
                    <a:pt x="3104031" y="3087728"/>
                  </a:lnTo>
                  <a:lnTo>
                    <a:pt x="3112922" y="3042978"/>
                  </a:lnTo>
                  <a:lnTo>
                    <a:pt x="3121024" y="2997995"/>
                  </a:lnTo>
                  <a:lnTo>
                    <a:pt x="3128329" y="2952788"/>
                  </a:lnTo>
                  <a:lnTo>
                    <a:pt x="3134832" y="2907366"/>
                  </a:lnTo>
                  <a:lnTo>
                    <a:pt x="3140527" y="2861738"/>
                  </a:lnTo>
                  <a:lnTo>
                    <a:pt x="3145406" y="2815913"/>
                  </a:lnTo>
                  <a:lnTo>
                    <a:pt x="3149463" y="2769899"/>
                  </a:lnTo>
                  <a:lnTo>
                    <a:pt x="3152693" y="2723706"/>
                  </a:lnTo>
                  <a:lnTo>
                    <a:pt x="3155088" y="2677342"/>
                  </a:lnTo>
                  <a:lnTo>
                    <a:pt x="3156642" y="2630817"/>
                  </a:lnTo>
                  <a:lnTo>
                    <a:pt x="3157348" y="2584138"/>
                  </a:lnTo>
                  <a:lnTo>
                    <a:pt x="3157201" y="2537316"/>
                  </a:lnTo>
                  <a:lnTo>
                    <a:pt x="3156194" y="2490359"/>
                  </a:lnTo>
                  <a:lnTo>
                    <a:pt x="3154320" y="2443275"/>
                  </a:lnTo>
                  <a:lnTo>
                    <a:pt x="3151573" y="2396074"/>
                  </a:lnTo>
                  <a:lnTo>
                    <a:pt x="3147946" y="2348765"/>
                  </a:lnTo>
                  <a:lnTo>
                    <a:pt x="3143434" y="2301356"/>
                  </a:lnTo>
                  <a:lnTo>
                    <a:pt x="3138029" y="2253856"/>
                  </a:lnTo>
                  <a:lnTo>
                    <a:pt x="3131726" y="2206275"/>
                  </a:lnTo>
                  <a:lnTo>
                    <a:pt x="3124517" y="2158621"/>
                  </a:lnTo>
                  <a:lnTo>
                    <a:pt x="3116432" y="2111107"/>
                  </a:lnTo>
                  <a:lnTo>
                    <a:pt x="3107511" y="2063946"/>
                  </a:lnTo>
                  <a:lnTo>
                    <a:pt x="3097762" y="2017145"/>
                  </a:lnTo>
                  <a:lnTo>
                    <a:pt x="3087194" y="1970709"/>
                  </a:lnTo>
                  <a:lnTo>
                    <a:pt x="3075815" y="1924646"/>
                  </a:lnTo>
                  <a:lnTo>
                    <a:pt x="3063636" y="1878960"/>
                  </a:lnTo>
                  <a:lnTo>
                    <a:pt x="3050664" y="1833660"/>
                  </a:lnTo>
                  <a:lnTo>
                    <a:pt x="3036908" y="1788752"/>
                  </a:lnTo>
                  <a:lnTo>
                    <a:pt x="3022379" y="1744241"/>
                  </a:lnTo>
                  <a:lnTo>
                    <a:pt x="3007083" y="1700134"/>
                  </a:lnTo>
                  <a:lnTo>
                    <a:pt x="2991031" y="1656438"/>
                  </a:lnTo>
                  <a:lnTo>
                    <a:pt x="2974230" y="1613159"/>
                  </a:lnTo>
                  <a:lnTo>
                    <a:pt x="2956691" y="1570303"/>
                  </a:lnTo>
                  <a:lnTo>
                    <a:pt x="2938421" y="1527877"/>
                  </a:lnTo>
                  <a:lnTo>
                    <a:pt x="2919430" y="1485888"/>
                  </a:lnTo>
                  <a:lnTo>
                    <a:pt x="2899727" y="1444341"/>
                  </a:lnTo>
                  <a:lnTo>
                    <a:pt x="2879320" y="1403244"/>
                  </a:lnTo>
                  <a:lnTo>
                    <a:pt x="2858219" y="1362602"/>
                  </a:lnTo>
                  <a:lnTo>
                    <a:pt x="2836432" y="1322422"/>
                  </a:lnTo>
                  <a:lnTo>
                    <a:pt x="2813968" y="1282710"/>
                  </a:lnTo>
                  <a:lnTo>
                    <a:pt x="2790836" y="1243474"/>
                  </a:lnTo>
                  <a:lnTo>
                    <a:pt x="2767045" y="1204719"/>
                  </a:lnTo>
                  <a:lnTo>
                    <a:pt x="2742604" y="1166451"/>
                  </a:lnTo>
                  <a:lnTo>
                    <a:pt x="2717521" y="1128677"/>
                  </a:lnTo>
                  <a:lnTo>
                    <a:pt x="2691806" y="1091405"/>
                  </a:lnTo>
                  <a:lnTo>
                    <a:pt x="2665467" y="1054639"/>
                  </a:lnTo>
                  <a:lnTo>
                    <a:pt x="2638514" y="1018386"/>
                  </a:lnTo>
                  <a:lnTo>
                    <a:pt x="2610955" y="982653"/>
                  </a:lnTo>
                  <a:lnTo>
                    <a:pt x="2582798" y="947447"/>
                  </a:lnTo>
                  <a:lnTo>
                    <a:pt x="2554054" y="912773"/>
                  </a:lnTo>
                  <a:lnTo>
                    <a:pt x="2524731" y="878638"/>
                  </a:lnTo>
                  <a:lnTo>
                    <a:pt x="2494837" y="845049"/>
                  </a:lnTo>
                  <a:lnTo>
                    <a:pt x="2464382" y="812011"/>
                  </a:lnTo>
                  <a:lnTo>
                    <a:pt x="2433375" y="779532"/>
                  </a:lnTo>
                  <a:lnTo>
                    <a:pt x="2401824" y="747618"/>
                  </a:lnTo>
                  <a:lnTo>
                    <a:pt x="2369738" y="716275"/>
                  </a:lnTo>
                  <a:lnTo>
                    <a:pt x="2337126" y="685510"/>
                  </a:lnTo>
                  <a:lnTo>
                    <a:pt x="2303997" y="655328"/>
                  </a:lnTo>
                  <a:lnTo>
                    <a:pt x="2270360" y="625737"/>
                  </a:lnTo>
                  <a:lnTo>
                    <a:pt x="2236224" y="596743"/>
                  </a:lnTo>
                  <a:lnTo>
                    <a:pt x="2201597" y="568352"/>
                  </a:lnTo>
                  <a:lnTo>
                    <a:pt x="2166489" y="540571"/>
                  </a:lnTo>
                  <a:lnTo>
                    <a:pt x="2130909" y="513406"/>
                  </a:lnTo>
                  <a:lnTo>
                    <a:pt x="2094864" y="486864"/>
                  </a:lnTo>
                  <a:lnTo>
                    <a:pt x="2058365" y="460951"/>
                  </a:lnTo>
                  <a:lnTo>
                    <a:pt x="2021420" y="435673"/>
                  </a:lnTo>
                  <a:lnTo>
                    <a:pt x="1984038" y="411037"/>
                  </a:lnTo>
                  <a:lnTo>
                    <a:pt x="1946228" y="387049"/>
                  </a:lnTo>
                  <a:lnTo>
                    <a:pt x="1907999" y="363715"/>
                  </a:lnTo>
                  <a:lnTo>
                    <a:pt x="1869359" y="341043"/>
                  </a:lnTo>
                  <a:lnTo>
                    <a:pt x="1830317" y="319039"/>
                  </a:lnTo>
                  <a:lnTo>
                    <a:pt x="1790883" y="297708"/>
                  </a:lnTo>
                  <a:lnTo>
                    <a:pt x="1751065" y="277058"/>
                  </a:lnTo>
                  <a:lnTo>
                    <a:pt x="1710872" y="257095"/>
                  </a:lnTo>
                  <a:lnTo>
                    <a:pt x="1670314" y="237824"/>
                  </a:lnTo>
                  <a:lnTo>
                    <a:pt x="1629398" y="219254"/>
                  </a:lnTo>
                  <a:lnTo>
                    <a:pt x="1588134" y="201389"/>
                  </a:lnTo>
                  <a:lnTo>
                    <a:pt x="1546530" y="184237"/>
                  </a:lnTo>
                  <a:lnTo>
                    <a:pt x="1504596" y="167804"/>
                  </a:lnTo>
                  <a:lnTo>
                    <a:pt x="1462341" y="152096"/>
                  </a:lnTo>
                  <a:lnTo>
                    <a:pt x="1419773" y="137120"/>
                  </a:lnTo>
                  <a:lnTo>
                    <a:pt x="1376901" y="122882"/>
                  </a:lnTo>
                  <a:lnTo>
                    <a:pt x="1333734" y="109389"/>
                  </a:lnTo>
                  <a:lnTo>
                    <a:pt x="1290281" y="96646"/>
                  </a:lnTo>
                  <a:lnTo>
                    <a:pt x="1246550" y="84661"/>
                  </a:lnTo>
                  <a:lnTo>
                    <a:pt x="1202552" y="73440"/>
                  </a:lnTo>
                  <a:lnTo>
                    <a:pt x="1158294" y="62989"/>
                  </a:lnTo>
                  <a:lnTo>
                    <a:pt x="1113785" y="53315"/>
                  </a:lnTo>
                  <a:lnTo>
                    <a:pt x="1069035" y="44424"/>
                  </a:lnTo>
                  <a:lnTo>
                    <a:pt x="1024052" y="36323"/>
                  </a:lnTo>
                  <a:lnTo>
                    <a:pt x="978846" y="29018"/>
                  </a:lnTo>
                  <a:lnTo>
                    <a:pt x="933424" y="22515"/>
                  </a:lnTo>
                  <a:lnTo>
                    <a:pt x="887796" y="16820"/>
                  </a:lnTo>
                  <a:lnTo>
                    <a:pt x="841971" y="11941"/>
                  </a:lnTo>
                  <a:lnTo>
                    <a:pt x="795957" y="7884"/>
                  </a:lnTo>
                  <a:lnTo>
                    <a:pt x="749764" y="4655"/>
                  </a:lnTo>
                  <a:lnTo>
                    <a:pt x="703401" y="2260"/>
                  </a:lnTo>
                  <a:lnTo>
                    <a:pt x="656876" y="706"/>
                  </a:lnTo>
                  <a:lnTo>
                    <a:pt x="61019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7363" y="2942196"/>
              <a:ext cx="379374" cy="3793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0051" y="8428596"/>
              <a:ext cx="379387" cy="3793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5222" y="404319"/>
              <a:ext cx="456789" cy="4567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9605" y="1543418"/>
              <a:ext cx="383997" cy="3839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26856" y="5836628"/>
              <a:ext cx="490220" cy="4902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2848" y="7667117"/>
              <a:ext cx="550271" cy="5502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557693" y="0"/>
              <a:ext cx="7562850" cy="10692130"/>
            </a:xfrm>
            <a:custGeom>
              <a:avLst/>
              <a:gdLst/>
              <a:ahLst/>
              <a:cxnLst/>
              <a:rect l="l" t="t" r="r" b="b"/>
              <a:pathLst>
                <a:path w="7562850" h="10692130">
                  <a:moveTo>
                    <a:pt x="7562291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562291" y="10692003"/>
                  </a:lnTo>
                  <a:lnTo>
                    <a:pt x="7562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6614" y="0"/>
              <a:ext cx="7563371" cy="106920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49897" y="8415902"/>
              <a:ext cx="4762500" cy="1270000"/>
            </a:xfrm>
            <a:custGeom>
              <a:avLst/>
              <a:gdLst/>
              <a:ahLst/>
              <a:cxnLst/>
              <a:rect l="l" t="t" r="r" b="b"/>
              <a:pathLst>
                <a:path w="4762500" h="1270000">
                  <a:moveTo>
                    <a:pt x="4670513" y="0"/>
                  </a:moveTo>
                  <a:lnTo>
                    <a:pt x="91986" y="0"/>
                  </a:lnTo>
                  <a:lnTo>
                    <a:pt x="56273" y="7259"/>
                  </a:lnTo>
                  <a:lnTo>
                    <a:pt x="27024" y="27024"/>
                  </a:lnTo>
                  <a:lnTo>
                    <a:pt x="7259" y="56273"/>
                  </a:lnTo>
                  <a:lnTo>
                    <a:pt x="0" y="91986"/>
                  </a:lnTo>
                  <a:lnTo>
                    <a:pt x="0" y="1178013"/>
                  </a:lnTo>
                  <a:lnTo>
                    <a:pt x="7259" y="1213726"/>
                  </a:lnTo>
                  <a:lnTo>
                    <a:pt x="27024" y="1242975"/>
                  </a:lnTo>
                  <a:lnTo>
                    <a:pt x="56273" y="1262740"/>
                  </a:lnTo>
                  <a:lnTo>
                    <a:pt x="91986" y="1270000"/>
                  </a:lnTo>
                  <a:lnTo>
                    <a:pt x="4670513" y="1270000"/>
                  </a:lnTo>
                  <a:lnTo>
                    <a:pt x="4706226" y="1262740"/>
                  </a:lnTo>
                  <a:lnTo>
                    <a:pt x="4735475" y="1242975"/>
                  </a:lnTo>
                  <a:lnTo>
                    <a:pt x="4755240" y="1213726"/>
                  </a:lnTo>
                  <a:lnTo>
                    <a:pt x="4762500" y="1178013"/>
                  </a:lnTo>
                  <a:lnTo>
                    <a:pt x="4762500" y="91986"/>
                  </a:lnTo>
                  <a:lnTo>
                    <a:pt x="4755240" y="56273"/>
                  </a:lnTo>
                  <a:lnTo>
                    <a:pt x="4735475" y="27024"/>
                  </a:lnTo>
                  <a:lnTo>
                    <a:pt x="4706226" y="7259"/>
                  </a:lnTo>
                  <a:lnTo>
                    <a:pt x="4670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49897" y="8415902"/>
              <a:ext cx="4762500" cy="1270000"/>
            </a:xfrm>
            <a:custGeom>
              <a:avLst/>
              <a:gdLst/>
              <a:ahLst/>
              <a:cxnLst/>
              <a:rect l="l" t="t" r="r" b="b"/>
              <a:pathLst>
                <a:path w="4762500" h="1270000">
                  <a:moveTo>
                    <a:pt x="4670513" y="1270000"/>
                  </a:moveTo>
                  <a:lnTo>
                    <a:pt x="91986" y="1270000"/>
                  </a:lnTo>
                  <a:lnTo>
                    <a:pt x="56273" y="1262740"/>
                  </a:lnTo>
                  <a:lnTo>
                    <a:pt x="27024" y="1242975"/>
                  </a:lnTo>
                  <a:lnTo>
                    <a:pt x="7259" y="1213726"/>
                  </a:lnTo>
                  <a:lnTo>
                    <a:pt x="0" y="1178013"/>
                  </a:lnTo>
                  <a:lnTo>
                    <a:pt x="0" y="91986"/>
                  </a:lnTo>
                  <a:lnTo>
                    <a:pt x="7259" y="56273"/>
                  </a:lnTo>
                  <a:lnTo>
                    <a:pt x="27024" y="27024"/>
                  </a:lnTo>
                  <a:lnTo>
                    <a:pt x="56273" y="7259"/>
                  </a:lnTo>
                  <a:lnTo>
                    <a:pt x="91986" y="0"/>
                  </a:lnTo>
                  <a:lnTo>
                    <a:pt x="4670513" y="0"/>
                  </a:lnTo>
                  <a:lnTo>
                    <a:pt x="4706226" y="7259"/>
                  </a:lnTo>
                  <a:lnTo>
                    <a:pt x="4735475" y="27024"/>
                  </a:lnTo>
                  <a:lnTo>
                    <a:pt x="4755240" y="56273"/>
                  </a:lnTo>
                  <a:lnTo>
                    <a:pt x="4762500" y="91986"/>
                  </a:lnTo>
                  <a:lnTo>
                    <a:pt x="4762500" y="1178013"/>
                  </a:lnTo>
                  <a:lnTo>
                    <a:pt x="4755240" y="1213726"/>
                  </a:lnTo>
                  <a:lnTo>
                    <a:pt x="4735475" y="1242975"/>
                  </a:lnTo>
                  <a:lnTo>
                    <a:pt x="4706226" y="1262740"/>
                  </a:lnTo>
                  <a:lnTo>
                    <a:pt x="4670513" y="1270000"/>
                  </a:lnTo>
                  <a:close/>
                </a:path>
              </a:pathLst>
            </a:custGeom>
            <a:ln w="25400">
              <a:solidFill>
                <a:srgbClr val="3F61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10525" y="1604720"/>
              <a:ext cx="4394835" cy="690245"/>
            </a:xfrm>
            <a:custGeom>
              <a:avLst/>
              <a:gdLst/>
              <a:ahLst/>
              <a:cxnLst/>
              <a:rect l="l" t="t" r="r" b="b"/>
              <a:pathLst>
                <a:path w="4394834" h="690244">
                  <a:moveTo>
                    <a:pt x="147078" y="0"/>
                  </a:moveTo>
                  <a:lnTo>
                    <a:pt x="92176" y="5880"/>
                  </a:lnTo>
                  <a:lnTo>
                    <a:pt x="74206" y="39573"/>
                  </a:lnTo>
                  <a:lnTo>
                    <a:pt x="54356" y="83807"/>
                  </a:lnTo>
                  <a:lnTo>
                    <a:pt x="34277" y="134531"/>
                  </a:lnTo>
                  <a:lnTo>
                    <a:pt x="15608" y="187706"/>
                  </a:lnTo>
                  <a:lnTo>
                    <a:pt x="0" y="239268"/>
                  </a:lnTo>
                  <a:lnTo>
                    <a:pt x="89230" y="229476"/>
                  </a:lnTo>
                  <a:lnTo>
                    <a:pt x="97320" y="184048"/>
                  </a:lnTo>
                  <a:lnTo>
                    <a:pt x="108127" y="134531"/>
                  </a:lnTo>
                  <a:lnTo>
                    <a:pt x="120510" y="85432"/>
                  </a:lnTo>
                  <a:lnTo>
                    <a:pt x="133819" y="39306"/>
                  </a:lnTo>
                  <a:lnTo>
                    <a:pt x="147078" y="0"/>
                  </a:lnTo>
                  <a:close/>
                </a:path>
                <a:path w="4394834" h="690244">
                  <a:moveTo>
                    <a:pt x="292214" y="0"/>
                  </a:moveTo>
                  <a:lnTo>
                    <a:pt x="237312" y="5880"/>
                  </a:lnTo>
                  <a:lnTo>
                    <a:pt x="199974" y="83807"/>
                  </a:lnTo>
                  <a:lnTo>
                    <a:pt x="179895" y="134531"/>
                  </a:lnTo>
                  <a:lnTo>
                    <a:pt x="161328" y="187706"/>
                  </a:lnTo>
                  <a:lnTo>
                    <a:pt x="146100" y="239268"/>
                  </a:lnTo>
                  <a:lnTo>
                    <a:pt x="234353" y="229476"/>
                  </a:lnTo>
                  <a:lnTo>
                    <a:pt x="242443" y="184048"/>
                  </a:lnTo>
                  <a:lnTo>
                    <a:pt x="253250" y="134531"/>
                  </a:lnTo>
                  <a:lnTo>
                    <a:pt x="265645" y="85432"/>
                  </a:lnTo>
                  <a:lnTo>
                    <a:pt x="278955" y="39306"/>
                  </a:lnTo>
                  <a:lnTo>
                    <a:pt x="292214" y="0"/>
                  </a:lnTo>
                  <a:close/>
                </a:path>
                <a:path w="4394834" h="690244">
                  <a:moveTo>
                    <a:pt x="4249356" y="450519"/>
                  </a:moveTo>
                  <a:lnTo>
                    <a:pt x="4161104" y="459346"/>
                  </a:lnTo>
                  <a:lnTo>
                    <a:pt x="4152912" y="504875"/>
                  </a:lnTo>
                  <a:lnTo>
                    <a:pt x="4142003" y="554304"/>
                  </a:lnTo>
                  <a:lnTo>
                    <a:pt x="4129392" y="604012"/>
                  </a:lnTo>
                  <a:lnTo>
                    <a:pt x="4116133" y="650379"/>
                  </a:lnTo>
                  <a:lnTo>
                    <a:pt x="4103255" y="689787"/>
                  </a:lnTo>
                  <a:lnTo>
                    <a:pt x="4158170" y="682929"/>
                  </a:lnTo>
                  <a:lnTo>
                    <a:pt x="4175645" y="649338"/>
                  </a:lnTo>
                  <a:lnTo>
                    <a:pt x="4195203" y="605358"/>
                  </a:lnTo>
                  <a:lnTo>
                    <a:pt x="4215130" y="554913"/>
                  </a:lnTo>
                  <a:lnTo>
                    <a:pt x="4233748" y="501992"/>
                  </a:lnTo>
                  <a:lnTo>
                    <a:pt x="4249356" y="450519"/>
                  </a:lnTo>
                  <a:close/>
                </a:path>
                <a:path w="4394834" h="690244">
                  <a:moveTo>
                    <a:pt x="4394505" y="450519"/>
                  </a:moveTo>
                  <a:lnTo>
                    <a:pt x="4306252" y="459346"/>
                  </a:lnTo>
                  <a:lnTo>
                    <a:pt x="4298150" y="504875"/>
                  </a:lnTo>
                  <a:lnTo>
                    <a:pt x="4287431" y="554304"/>
                  </a:lnTo>
                  <a:lnTo>
                    <a:pt x="4274959" y="604012"/>
                  </a:lnTo>
                  <a:lnTo>
                    <a:pt x="4261637" y="650379"/>
                  </a:lnTo>
                  <a:lnTo>
                    <a:pt x="4248378" y="689787"/>
                  </a:lnTo>
                  <a:lnTo>
                    <a:pt x="4303306" y="682929"/>
                  </a:lnTo>
                  <a:lnTo>
                    <a:pt x="4320781" y="649338"/>
                  </a:lnTo>
                  <a:lnTo>
                    <a:pt x="4340339" y="605358"/>
                  </a:lnTo>
                  <a:lnTo>
                    <a:pt x="4360278" y="554913"/>
                  </a:lnTo>
                  <a:lnTo>
                    <a:pt x="4378896" y="501992"/>
                  </a:lnTo>
                  <a:lnTo>
                    <a:pt x="4394505" y="450519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78420" y="8609378"/>
              <a:ext cx="254474" cy="1675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52146" y="8940868"/>
              <a:ext cx="351102" cy="1174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624822" y="9033422"/>
              <a:ext cx="16510" cy="34290"/>
            </a:xfrm>
            <a:custGeom>
              <a:avLst/>
              <a:gdLst/>
              <a:ahLst/>
              <a:cxnLst/>
              <a:rect l="l" t="t" r="r" b="b"/>
              <a:pathLst>
                <a:path w="16509" h="34290">
                  <a:moveTo>
                    <a:pt x="16446" y="0"/>
                  </a:moveTo>
                  <a:lnTo>
                    <a:pt x="520" y="0"/>
                  </a:lnTo>
                  <a:lnTo>
                    <a:pt x="520" y="17094"/>
                  </a:lnTo>
                  <a:lnTo>
                    <a:pt x="8420" y="17094"/>
                  </a:lnTo>
                  <a:lnTo>
                    <a:pt x="8420" y="23304"/>
                  </a:lnTo>
                  <a:lnTo>
                    <a:pt x="5702" y="26403"/>
                  </a:lnTo>
                  <a:lnTo>
                    <a:pt x="0" y="26669"/>
                  </a:lnTo>
                  <a:lnTo>
                    <a:pt x="0" y="33794"/>
                  </a:lnTo>
                  <a:lnTo>
                    <a:pt x="10490" y="33007"/>
                  </a:lnTo>
                  <a:lnTo>
                    <a:pt x="16446" y="27698"/>
                  </a:lnTo>
                  <a:lnTo>
                    <a:pt x="16446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01262" y="8940864"/>
              <a:ext cx="99796" cy="1179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824578" y="8941942"/>
              <a:ext cx="106045" cy="118110"/>
            </a:xfrm>
            <a:custGeom>
              <a:avLst/>
              <a:gdLst/>
              <a:ahLst/>
              <a:cxnLst/>
              <a:rect l="l" t="t" r="r" b="b"/>
              <a:pathLst>
                <a:path w="106045" h="118109">
                  <a:moveTo>
                    <a:pt x="98120" y="0"/>
                  </a:moveTo>
                  <a:lnTo>
                    <a:pt x="7747" y="0"/>
                  </a:lnTo>
                  <a:lnTo>
                    <a:pt x="7747" y="11430"/>
                  </a:lnTo>
                  <a:lnTo>
                    <a:pt x="7747" y="24130"/>
                  </a:lnTo>
                  <a:lnTo>
                    <a:pt x="7747" y="35560"/>
                  </a:lnTo>
                  <a:lnTo>
                    <a:pt x="98120" y="35560"/>
                  </a:lnTo>
                  <a:lnTo>
                    <a:pt x="98120" y="24561"/>
                  </a:lnTo>
                  <a:lnTo>
                    <a:pt x="98120" y="24130"/>
                  </a:lnTo>
                  <a:lnTo>
                    <a:pt x="98120" y="11874"/>
                  </a:lnTo>
                  <a:lnTo>
                    <a:pt x="84010" y="11874"/>
                  </a:lnTo>
                  <a:lnTo>
                    <a:pt x="84010" y="24130"/>
                  </a:lnTo>
                  <a:lnTo>
                    <a:pt x="21755" y="24130"/>
                  </a:lnTo>
                  <a:lnTo>
                    <a:pt x="21755" y="11430"/>
                  </a:lnTo>
                  <a:lnTo>
                    <a:pt x="98120" y="11430"/>
                  </a:lnTo>
                  <a:lnTo>
                    <a:pt x="98120" y="0"/>
                  </a:lnTo>
                  <a:close/>
                </a:path>
                <a:path w="106045" h="118109">
                  <a:moveTo>
                    <a:pt x="105765" y="44234"/>
                  </a:moveTo>
                  <a:lnTo>
                    <a:pt x="0" y="44234"/>
                  </a:lnTo>
                  <a:lnTo>
                    <a:pt x="0" y="56134"/>
                  </a:lnTo>
                  <a:lnTo>
                    <a:pt x="45821" y="56134"/>
                  </a:lnTo>
                  <a:lnTo>
                    <a:pt x="45821" y="66040"/>
                  </a:lnTo>
                  <a:lnTo>
                    <a:pt x="7759" y="66040"/>
                  </a:lnTo>
                  <a:lnTo>
                    <a:pt x="7759" y="77470"/>
                  </a:lnTo>
                  <a:lnTo>
                    <a:pt x="84010" y="77470"/>
                  </a:lnTo>
                  <a:lnTo>
                    <a:pt x="84010" y="86360"/>
                  </a:lnTo>
                  <a:lnTo>
                    <a:pt x="7759" y="86360"/>
                  </a:lnTo>
                  <a:lnTo>
                    <a:pt x="7759" y="97790"/>
                  </a:lnTo>
                  <a:lnTo>
                    <a:pt x="7759" y="106680"/>
                  </a:lnTo>
                  <a:lnTo>
                    <a:pt x="7759" y="118110"/>
                  </a:lnTo>
                  <a:lnTo>
                    <a:pt x="100698" y="118110"/>
                  </a:lnTo>
                  <a:lnTo>
                    <a:pt x="100698" y="106680"/>
                  </a:lnTo>
                  <a:lnTo>
                    <a:pt x="21755" y="106680"/>
                  </a:lnTo>
                  <a:lnTo>
                    <a:pt x="21755" y="97790"/>
                  </a:lnTo>
                  <a:lnTo>
                    <a:pt x="98120" y="97790"/>
                  </a:lnTo>
                  <a:lnTo>
                    <a:pt x="98120" y="86360"/>
                  </a:lnTo>
                  <a:lnTo>
                    <a:pt x="98120" y="77470"/>
                  </a:lnTo>
                  <a:lnTo>
                    <a:pt x="98120" y="66040"/>
                  </a:lnTo>
                  <a:lnTo>
                    <a:pt x="59677" y="66040"/>
                  </a:lnTo>
                  <a:lnTo>
                    <a:pt x="59677" y="56134"/>
                  </a:lnTo>
                  <a:lnTo>
                    <a:pt x="105765" y="56134"/>
                  </a:lnTo>
                  <a:lnTo>
                    <a:pt x="105765" y="44234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86621" y="8942290"/>
              <a:ext cx="105765" cy="11935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12144" y="8940863"/>
              <a:ext cx="97345" cy="1174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273025" y="8936728"/>
              <a:ext cx="105765" cy="1227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99723" y="8940088"/>
              <a:ext cx="96443" cy="1193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524335" y="8940863"/>
              <a:ext cx="97739" cy="1174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686133" y="8940088"/>
              <a:ext cx="102514" cy="11948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811512" y="8940870"/>
              <a:ext cx="95161" cy="11741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932130" y="8940868"/>
              <a:ext cx="98894" cy="11741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096506" y="8937756"/>
              <a:ext cx="17145" cy="34925"/>
            </a:xfrm>
            <a:custGeom>
              <a:avLst/>
              <a:gdLst/>
              <a:ahLst/>
              <a:cxnLst/>
              <a:rect l="l" t="t" r="r" b="b"/>
              <a:pathLst>
                <a:path w="17145" h="34925">
                  <a:moveTo>
                    <a:pt x="16573" y="0"/>
                  </a:moveTo>
                  <a:lnTo>
                    <a:pt x="5702" y="660"/>
                  </a:lnTo>
                  <a:lnTo>
                    <a:pt x="0" y="6616"/>
                  </a:lnTo>
                  <a:lnTo>
                    <a:pt x="0" y="34442"/>
                  </a:lnTo>
                  <a:lnTo>
                    <a:pt x="15913" y="34442"/>
                  </a:lnTo>
                  <a:lnTo>
                    <a:pt x="15913" y="17094"/>
                  </a:lnTo>
                  <a:lnTo>
                    <a:pt x="8153" y="17094"/>
                  </a:lnTo>
                  <a:lnTo>
                    <a:pt x="8153" y="10617"/>
                  </a:lnTo>
                  <a:lnTo>
                    <a:pt x="10096" y="7378"/>
                  </a:lnTo>
                  <a:lnTo>
                    <a:pt x="16573" y="7137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136005" y="8940863"/>
              <a:ext cx="95161" cy="1174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257006" y="8940740"/>
              <a:ext cx="105752" cy="1209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382652" y="8937754"/>
              <a:ext cx="140688" cy="12052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47054" y="8940868"/>
              <a:ext cx="110807" cy="11741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705067" y="8938158"/>
              <a:ext cx="104482" cy="12310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830086" y="8938158"/>
              <a:ext cx="102133" cy="12310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954185" y="8938152"/>
              <a:ext cx="232700" cy="12310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240583" y="8940871"/>
              <a:ext cx="100584" cy="11857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367397" y="8937510"/>
              <a:ext cx="96443" cy="12077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528160" y="8936727"/>
              <a:ext cx="104203" cy="12349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689303" y="8940868"/>
              <a:ext cx="222990" cy="11857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937119" y="8940868"/>
              <a:ext cx="230365" cy="11934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187639" y="8942296"/>
              <a:ext cx="104203" cy="11080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249426" y="9144068"/>
              <a:ext cx="222991" cy="1185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499554" y="9144063"/>
              <a:ext cx="221580" cy="11742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787011" y="9143288"/>
              <a:ext cx="98513" cy="11871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909032" y="9143939"/>
              <a:ext cx="230111" cy="12090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197768" y="9144068"/>
              <a:ext cx="227012" cy="11857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448046" y="9144063"/>
              <a:ext cx="96951" cy="11794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606212" y="9142120"/>
              <a:ext cx="102654" cy="12129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731345" y="9142120"/>
              <a:ext cx="100190" cy="12129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854804" y="9142125"/>
              <a:ext cx="102768" cy="12129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978129" y="9143550"/>
              <a:ext cx="108216" cy="11482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2141203" y="9141483"/>
              <a:ext cx="103441" cy="12310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2269698" y="9144063"/>
              <a:ext cx="95148" cy="11742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427995" y="9144071"/>
              <a:ext cx="100583" cy="11857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2554813" y="9140710"/>
              <a:ext cx="96443" cy="12077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2676839" y="9144068"/>
              <a:ext cx="101104" cy="11857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839926" y="9145500"/>
              <a:ext cx="104203" cy="11079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967397" y="9144068"/>
              <a:ext cx="225449" cy="117411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3212216" y="9145511"/>
              <a:ext cx="106045" cy="116205"/>
            </a:xfrm>
            <a:custGeom>
              <a:avLst/>
              <a:gdLst/>
              <a:ahLst/>
              <a:cxnLst/>
              <a:rect l="l" t="t" r="r" b="b"/>
              <a:pathLst>
                <a:path w="106044" h="116204">
                  <a:moveTo>
                    <a:pt x="100190" y="104609"/>
                  </a:moveTo>
                  <a:lnTo>
                    <a:pt x="21755" y="104609"/>
                  </a:lnTo>
                  <a:lnTo>
                    <a:pt x="21755" y="81749"/>
                  </a:lnTo>
                  <a:lnTo>
                    <a:pt x="7759" y="81749"/>
                  </a:lnTo>
                  <a:lnTo>
                    <a:pt x="7759" y="104609"/>
                  </a:lnTo>
                  <a:lnTo>
                    <a:pt x="7759" y="116039"/>
                  </a:lnTo>
                  <a:lnTo>
                    <a:pt x="100190" y="116039"/>
                  </a:lnTo>
                  <a:lnTo>
                    <a:pt x="100190" y="104609"/>
                  </a:lnTo>
                  <a:close/>
                </a:path>
                <a:path w="106044" h="116204">
                  <a:moveTo>
                    <a:pt x="105765" y="60185"/>
                  </a:moveTo>
                  <a:lnTo>
                    <a:pt x="59677" y="60185"/>
                  </a:lnTo>
                  <a:lnTo>
                    <a:pt x="59677" y="45681"/>
                  </a:lnTo>
                  <a:lnTo>
                    <a:pt x="100190" y="45681"/>
                  </a:lnTo>
                  <a:lnTo>
                    <a:pt x="100190" y="33782"/>
                  </a:lnTo>
                  <a:lnTo>
                    <a:pt x="36893" y="33782"/>
                  </a:lnTo>
                  <a:lnTo>
                    <a:pt x="36893" y="11899"/>
                  </a:lnTo>
                  <a:lnTo>
                    <a:pt x="68872" y="11899"/>
                  </a:lnTo>
                  <a:lnTo>
                    <a:pt x="68872" y="27139"/>
                  </a:lnTo>
                  <a:lnTo>
                    <a:pt x="68719" y="27139"/>
                  </a:lnTo>
                  <a:lnTo>
                    <a:pt x="68719" y="30949"/>
                  </a:lnTo>
                  <a:lnTo>
                    <a:pt x="68008" y="30949"/>
                  </a:lnTo>
                  <a:lnTo>
                    <a:pt x="68008" y="33489"/>
                  </a:lnTo>
                  <a:lnTo>
                    <a:pt x="81762" y="33489"/>
                  </a:lnTo>
                  <a:lnTo>
                    <a:pt x="81762" y="30949"/>
                  </a:lnTo>
                  <a:lnTo>
                    <a:pt x="82664" y="30949"/>
                  </a:lnTo>
                  <a:lnTo>
                    <a:pt x="82664" y="27139"/>
                  </a:lnTo>
                  <a:lnTo>
                    <a:pt x="82931" y="27139"/>
                  </a:lnTo>
                  <a:lnTo>
                    <a:pt x="82931" y="11899"/>
                  </a:lnTo>
                  <a:lnTo>
                    <a:pt x="98120" y="11899"/>
                  </a:lnTo>
                  <a:lnTo>
                    <a:pt x="98120" y="0"/>
                  </a:lnTo>
                  <a:lnTo>
                    <a:pt x="7759" y="0"/>
                  </a:lnTo>
                  <a:lnTo>
                    <a:pt x="7759" y="11899"/>
                  </a:lnTo>
                  <a:lnTo>
                    <a:pt x="22910" y="11899"/>
                  </a:lnTo>
                  <a:lnTo>
                    <a:pt x="22910" y="33782"/>
                  </a:lnTo>
                  <a:lnTo>
                    <a:pt x="5562" y="33782"/>
                  </a:lnTo>
                  <a:lnTo>
                    <a:pt x="5562" y="45681"/>
                  </a:lnTo>
                  <a:lnTo>
                    <a:pt x="45681" y="45681"/>
                  </a:lnTo>
                  <a:lnTo>
                    <a:pt x="45681" y="60185"/>
                  </a:lnTo>
                  <a:lnTo>
                    <a:pt x="0" y="60185"/>
                  </a:lnTo>
                  <a:lnTo>
                    <a:pt x="0" y="72491"/>
                  </a:lnTo>
                  <a:lnTo>
                    <a:pt x="105765" y="72491"/>
                  </a:lnTo>
                  <a:lnTo>
                    <a:pt x="105765" y="60185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3375049" y="9145496"/>
              <a:ext cx="104203" cy="11080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3500696" y="9144076"/>
              <a:ext cx="96443" cy="11741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625316" y="9144068"/>
              <a:ext cx="227012" cy="11793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3872476" y="9146336"/>
              <a:ext cx="104775" cy="110489"/>
            </a:xfrm>
            <a:custGeom>
              <a:avLst/>
              <a:gdLst/>
              <a:ahLst/>
              <a:cxnLst/>
              <a:rect l="l" t="t" r="r" b="b"/>
              <a:pathLst>
                <a:path w="104775" h="110490">
                  <a:moveTo>
                    <a:pt x="104203" y="97790"/>
                  </a:moveTo>
                  <a:lnTo>
                    <a:pt x="59423" y="97790"/>
                  </a:lnTo>
                  <a:lnTo>
                    <a:pt x="59423" y="74930"/>
                  </a:lnTo>
                  <a:lnTo>
                    <a:pt x="99542" y="74930"/>
                  </a:lnTo>
                  <a:lnTo>
                    <a:pt x="99542" y="62230"/>
                  </a:lnTo>
                  <a:lnTo>
                    <a:pt x="20193" y="62230"/>
                  </a:lnTo>
                  <a:lnTo>
                    <a:pt x="20193" y="43180"/>
                  </a:lnTo>
                  <a:lnTo>
                    <a:pt x="98120" y="43180"/>
                  </a:lnTo>
                  <a:lnTo>
                    <a:pt x="98120" y="30480"/>
                  </a:lnTo>
                  <a:lnTo>
                    <a:pt x="98120" y="12700"/>
                  </a:lnTo>
                  <a:lnTo>
                    <a:pt x="98120" y="0"/>
                  </a:lnTo>
                  <a:lnTo>
                    <a:pt x="6083" y="0"/>
                  </a:lnTo>
                  <a:lnTo>
                    <a:pt x="6083" y="12700"/>
                  </a:lnTo>
                  <a:lnTo>
                    <a:pt x="84010" y="12700"/>
                  </a:lnTo>
                  <a:lnTo>
                    <a:pt x="84010" y="30480"/>
                  </a:lnTo>
                  <a:lnTo>
                    <a:pt x="6083" y="30480"/>
                  </a:lnTo>
                  <a:lnTo>
                    <a:pt x="6083" y="43180"/>
                  </a:lnTo>
                  <a:lnTo>
                    <a:pt x="6083" y="62230"/>
                  </a:lnTo>
                  <a:lnTo>
                    <a:pt x="6083" y="74930"/>
                  </a:lnTo>
                  <a:lnTo>
                    <a:pt x="45427" y="74930"/>
                  </a:lnTo>
                  <a:lnTo>
                    <a:pt x="45427" y="97790"/>
                  </a:lnTo>
                  <a:lnTo>
                    <a:pt x="0" y="97790"/>
                  </a:lnTo>
                  <a:lnTo>
                    <a:pt x="0" y="110490"/>
                  </a:lnTo>
                  <a:lnTo>
                    <a:pt x="104203" y="110490"/>
                  </a:lnTo>
                  <a:lnTo>
                    <a:pt x="104203" y="9779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033629" y="9144068"/>
              <a:ext cx="222990" cy="11857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4281447" y="9144068"/>
              <a:ext cx="230372" cy="11934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4531965" y="9145496"/>
              <a:ext cx="104203" cy="11080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0250322" y="9348342"/>
              <a:ext cx="228600" cy="118745"/>
            </a:xfrm>
            <a:custGeom>
              <a:avLst/>
              <a:gdLst/>
              <a:ahLst/>
              <a:cxnLst/>
              <a:rect l="l" t="t" r="r" b="b"/>
              <a:pathLst>
                <a:path w="228600" h="118745">
                  <a:moveTo>
                    <a:pt x="104203" y="98983"/>
                  </a:moveTo>
                  <a:lnTo>
                    <a:pt x="59423" y="98983"/>
                  </a:lnTo>
                  <a:lnTo>
                    <a:pt x="59423" y="76123"/>
                  </a:lnTo>
                  <a:lnTo>
                    <a:pt x="99542" y="76123"/>
                  </a:lnTo>
                  <a:lnTo>
                    <a:pt x="99542" y="63423"/>
                  </a:lnTo>
                  <a:lnTo>
                    <a:pt x="20193" y="63423"/>
                  </a:lnTo>
                  <a:lnTo>
                    <a:pt x="20193" y="44373"/>
                  </a:lnTo>
                  <a:lnTo>
                    <a:pt x="98120" y="44373"/>
                  </a:lnTo>
                  <a:lnTo>
                    <a:pt x="98120" y="31673"/>
                  </a:lnTo>
                  <a:lnTo>
                    <a:pt x="98120" y="13893"/>
                  </a:lnTo>
                  <a:lnTo>
                    <a:pt x="98120" y="1193"/>
                  </a:lnTo>
                  <a:lnTo>
                    <a:pt x="6083" y="1193"/>
                  </a:lnTo>
                  <a:lnTo>
                    <a:pt x="6083" y="13893"/>
                  </a:lnTo>
                  <a:lnTo>
                    <a:pt x="84010" y="13893"/>
                  </a:lnTo>
                  <a:lnTo>
                    <a:pt x="84010" y="31673"/>
                  </a:lnTo>
                  <a:lnTo>
                    <a:pt x="6083" y="31673"/>
                  </a:lnTo>
                  <a:lnTo>
                    <a:pt x="6083" y="44373"/>
                  </a:lnTo>
                  <a:lnTo>
                    <a:pt x="6083" y="63423"/>
                  </a:lnTo>
                  <a:lnTo>
                    <a:pt x="6083" y="76123"/>
                  </a:lnTo>
                  <a:lnTo>
                    <a:pt x="45427" y="76123"/>
                  </a:lnTo>
                  <a:lnTo>
                    <a:pt x="45427" y="98983"/>
                  </a:lnTo>
                  <a:lnTo>
                    <a:pt x="0" y="98983"/>
                  </a:lnTo>
                  <a:lnTo>
                    <a:pt x="0" y="111683"/>
                  </a:lnTo>
                  <a:lnTo>
                    <a:pt x="104203" y="111683"/>
                  </a:lnTo>
                  <a:lnTo>
                    <a:pt x="104203" y="98983"/>
                  </a:lnTo>
                  <a:close/>
                </a:path>
                <a:path w="228600" h="118745">
                  <a:moveTo>
                    <a:pt x="222478" y="355"/>
                  </a:moveTo>
                  <a:lnTo>
                    <a:pt x="208381" y="355"/>
                  </a:lnTo>
                  <a:lnTo>
                    <a:pt x="208381" y="17780"/>
                  </a:lnTo>
                  <a:lnTo>
                    <a:pt x="208381" y="30480"/>
                  </a:lnTo>
                  <a:lnTo>
                    <a:pt x="208381" y="48260"/>
                  </a:lnTo>
                  <a:lnTo>
                    <a:pt x="144564" y="48260"/>
                  </a:lnTo>
                  <a:lnTo>
                    <a:pt x="144564" y="30480"/>
                  </a:lnTo>
                  <a:lnTo>
                    <a:pt x="208381" y="30480"/>
                  </a:lnTo>
                  <a:lnTo>
                    <a:pt x="208381" y="17780"/>
                  </a:lnTo>
                  <a:lnTo>
                    <a:pt x="144564" y="17780"/>
                  </a:lnTo>
                  <a:lnTo>
                    <a:pt x="144564" y="0"/>
                  </a:lnTo>
                  <a:lnTo>
                    <a:pt x="130441" y="0"/>
                  </a:lnTo>
                  <a:lnTo>
                    <a:pt x="130441" y="17780"/>
                  </a:lnTo>
                  <a:lnTo>
                    <a:pt x="130441" y="30480"/>
                  </a:lnTo>
                  <a:lnTo>
                    <a:pt x="130441" y="48260"/>
                  </a:lnTo>
                  <a:lnTo>
                    <a:pt x="130441" y="60960"/>
                  </a:lnTo>
                  <a:lnTo>
                    <a:pt x="222478" y="60960"/>
                  </a:lnTo>
                  <a:lnTo>
                    <a:pt x="222478" y="17780"/>
                  </a:lnTo>
                  <a:lnTo>
                    <a:pt x="222478" y="355"/>
                  </a:lnTo>
                  <a:close/>
                </a:path>
                <a:path w="228600" h="118745">
                  <a:moveTo>
                    <a:pt x="228574" y="75171"/>
                  </a:moveTo>
                  <a:lnTo>
                    <a:pt x="124371" y="75171"/>
                  </a:lnTo>
                  <a:lnTo>
                    <a:pt x="124371" y="87464"/>
                  </a:lnTo>
                  <a:lnTo>
                    <a:pt x="169291" y="87464"/>
                  </a:lnTo>
                  <a:lnTo>
                    <a:pt x="169291" y="118275"/>
                  </a:lnTo>
                  <a:lnTo>
                    <a:pt x="183273" y="118275"/>
                  </a:lnTo>
                  <a:lnTo>
                    <a:pt x="183273" y="87464"/>
                  </a:lnTo>
                  <a:lnTo>
                    <a:pt x="228574" y="87464"/>
                  </a:lnTo>
                  <a:lnTo>
                    <a:pt x="228574" y="75171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503054" y="9347268"/>
              <a:ext cx="93725" cy="11741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660198" y="9343910"/>
              <a:ext cx="98628" cy="12077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784673" y="9347140"/>
              <a:ext cx="225205" cy="12090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1071081" y="9343905"/>
              <a:ext cx="349563" cy="12414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444032" y="9347263"/>
              <a:ext cx="224803" cy="11858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1732374" y="9347273"/>
              <a:ext cx="96964" cy="11857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1854922" y="9347276"/>
              <a:ext cx="222865" cy="11741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2142617" y="9347268"/>
              <a:ext cx="228823" cy="120775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2390826" y="9348051"/>
              <a:ext cx="104203" cy="11144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2515177" y="9348342"/>
              <a:ext cx="267335" cy="116839"/>
            </a:xfrm>
            <a:custGeom>
              <a:avLst/>
              <a:gdLst/>
              <a:ahLst/>
              <a:cxnLst/>
              <a:rect l="l" t="t" r="r" b="b"/>
              <a:pathLst>
                <a:path w="267334" h="116840">
                  <a:moveTo>
                    <a:pt x="104203" y="98983"/>
                  </a:moveTo>
                  <a:lnTo>
                    <a:pt x="59410" y="98983"/>
                  </a:lnTo>
                  <a:lnTo>
                    <a:pt x="59410" y="76123"/>
                  </a:lnTo>
                  <a:lnTo>
                    <a:pt x="99542" y="76123"/>
                  </a:lnTo>
                  <a:lnTo>
                    <a:pt x="99542" y="63423"/>
                  </a:lnTo>
                  <a:lnTo>
                    <a:pt x="20193" y="63423"/>
                  </a:lnTo>
                  <a:lnTo>
                    <a:pt x="20193" y="44373"/>
                  </a:lnTo>
                  <a:lnTo>
                    <a:pt x="98120" y="44373"/>
                  </a:lnTo>
                  <a:lnTo>
                    <a:pt x="98120" y="31673"/>
                  </a:lnTo>
                  <a:lnTo>
                    <a:pt x="98120" y="13893"/>
                  </a:lnTo>
                  <a:lnTo>
                    <a:pt x="98120" y="1193"/>
                  </a:lnTo>
                  <a:lnTo>
                    <a:pt x="6083" y="1193"/>
                  </a:lnTo>
                  <a:lnTo>
                    <a:pt x="6083" y="13893"/>
                  </a:lnTo>
                  <a:lnTo>
                    <a:pt x="84010" y="13893"/>
                  </a:lnTo>
                  <a:lnTo>
                    <a:pt x="84010" y="31673"/>
                  </a:lnTo>
                  <a:lnTo>
                    <a:pt x="6083" y="31673"/>
                  </a:lnTo>
                  <a:lnTo>
                    <a:pt x="6083" y="44373"/>
                  </a:lnTo>
                  <a:lnTo>
                    <a:pt x="6083" y="63423"/>
                  </a:lnTo>
                  <a:lnTo>
                    <a:pt x="6083" y="76123"/>
                  </a:lnTo>
                  <a:lnTo>
                    <a:pt x="45427" y="76123"/>
                  </a:lnTo>
                  <a:lnTo>
                    <a:pt x="45427" y="98983"/>
                  </a:lnTo>
                  <a:lnTo>
                    <a:pt x="0" y="98983"/>
                  </a:lnTo>
                  <a:lnTo>
                    <a:pt x="0" y="111683"/>
                  </a:lnTo>
                  <a:lnTo>
                    <a:pt x="104203" y="111683"/>
                  </a:lnTo>
                  <a:lnTo>
                    <a:pt x="104203" y="98983"/>
                  </a:lnTo>
                  <a:close/>
                </a:path>
                <a:path w="267334" h="116840">
                  <a:moveTo>
                    <a:pt x="259410" y="0"/>
                  </a:moveTo>
                  <a:lnTo>
                    <a:pt x="245287" y="0"/>
                  </a:lnTo>
                  <a:lnTo>
                    <a:pt x="245287" y="12700"/>
                  </a:lnTo>
                  <a:lnTo>
                    <a:pt x="245287" y="33020"/>
                  </a:lnTo>
                  <a:lnTo>
                    <a:pt x="183032" y="33020"/>
                  </a:lnTo>
                  <a:lnTo>
                    <a:pt x="183032" y="12700"/>
                  </a:lnTo>
                  <a:lnTo>
                    <a:pt x="245287" y="12700"/>
                  </a:lnTo>
                  <a:lnTo>
                    <a:pt x="245287" y="0"/>
                  </a:lnTo>
                  <a:lnTo>
                    <a:pt x="169049" y="0"/>
                  </a:lnTo>
                  <a:lnTo>
                    <a:pt x="169049" y="12700"/>
                  </a:lnTo>
                  <a:lnTo>
                    <a:pt x="169049" y="33020"/>
                  </a:lnTo>
                  <a:lnTo>
                    <a:pt x="169049" y="44450"/>
                  </a:lnTo>
                  <a:lnTo>
                    <a:pt x="259410" y="44450"/>
                  </a:lnTo>
                  <a:lnTo>
                    <a:pt x="259410" y="33235"/>
                  </a:lnTo>
                  <a:lnTo>
                    <a:pt x="259410" y="33020"/>
                  </a:lnTo>
                  <a:lnTo>
                    <a:pt x="259410" y="12700"/>
                  </a:lnTo>
                  <a:lnTo>
                    <a:pt x="259410" y="12268"/>
                  </a:lnTo>
                  <a:lnTo>
                    <a:pt x="259410" y="0"/>
                  </a:lnTo>
                  <a:close/>
                </a:path>
                <a:path w="267334" h="116840">
                  <a:moveTo>
                    <a:pt x="261480" y="104140"/>
                  </a:moveTo>
                  <a:lnTo>
                    <a:pt x="183032" y="104140"/>
                  </a:lnTo>
                  <a:lnTo>
                    <a:pt x="183032" y="82550"/>
                  </a:lnTo>
                  <a:lnTo>
                    <a:pt x="169037" y="82550"/>
                  </a:lnTo>
                  <a:lnTo>
                    <a:pt x="169037" y="104140"/>
                  </a:lnTo>
                  <a:lnTo>
                    <a:pt x="169037" y="116840"/>
                  </a:lnTo>
                  <a:lnTo>
                    <a:pt x="261480" y="116840"/>
                  </a:lnTo>
                  <a:lnTo>
                    <a:pt x="261480" y="104140"/>
                  </a:lnTo>
                  <a:close/>
                </a:path>
                <a:path w="267334" h="116840">
                  <a:moveTo>
                    <a:pt x="267030" y="58204"/>
                  </a:moveTo>
                  <a:lnTo>
                    <a:pt x="161277" y="58204"/>
                  </a:lnTo>
                  <a:lnTo>
                    <a:pt x="161277" y="70370"/>
                  </a:lnTo>
                  <a:lnTo>
                    <a:pt x="208534" y="70370"/>
                  </a:lnTo>
                  <a:lnTo>
                    <a:pt x="208534" y="92125"/>
                  </a:lnTo>
                  <a:lnTo>
                    <a:pt x="222504" y="92125"/>
                  </a:lnTo>
                  <a:lnTo>
                    <a:pt x="222504" y="70370"/>
                  </a:lnTo>
                  <a:lnTo>
                    <a:pt x="267030" y="70370"/>
                  </a:lnTo>
                  <a:lnTo>
                    <a:pt x="267030" y="58204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2965197" y="9346484"/>
              <a:ext cx="97866" cy="11936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2804177" y="9347263"/>
              <a:ext cx="95148" cy="11742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3092014" y="9347270"/>
              <a:ext cx="93713" cy="11741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3214298" y="9347276"/>
              <a:ext cx="97599" cy="11741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372718" y="9343903"/>
              <a:ext cx="231020" cy="12077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659652" y="9347268"/>
              <a:ext cx="98894" cy="11741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789176" y="9347276"/>
              <a:ext cx="93726" cy="11741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3909528" y="9348700"/>
              <a:ext cx="104203" cy="11079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4035443" y="9346488"/>
              <a:ext cx="96443" cy="11935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4162253" y="9347270"/>
              <a:ext cx="93725" cy="117411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8484832" y="2426664"/>
              <a:ext cx="5940425" cy="7038340"/>
            </a:xfrm>
            <a:custGeom>
              <a:avLst/>
              <a:gdLst/>
              <a:ahLst/>
              <a:cxnLst/>
              <a:rect l="l" t="t" r="r" b="b"/>
              <a:pathLst>
                <a:path w="5940425" h="7038340">
                  <a:moveTo>
                    <a:pt x="150825" y="127177"/>
                  </a:moveTo>
                  <a:lnTo>
                    <a:pt x="37185" y="127177"/>
                  </a:lnTo>
                  <a:lnTo>
                    <a:pt x="37185" y="16687"/>
                  </a:lnTo>
                  <a:lnTo>
                    <a:pt x="0" y="16687"/>
                  </a:lnTo>
                  <a:lnTo>
                    <a:pt x="0" y="127177"/>
                  </a:lnTo>
                  <a:lnTo>
                    <a:pt x="0" y="158927"/>
                  </a:lnTo>
                  <a:lnTo>
                    <a:pt x="0" y="269417"/>
                  </a:lnTo>
                  <a:lnTo>
                    <a:pt x="0" y="302437"/>
                  </a:lnTo>
                  <a:lnTo>
                    <a:pt x="150825" y="302437"/>
                  </a:lnTo>
                  <a:lnTo>
                    <a:pt x="150825" y="269976"/>
                  </a:lnTo>
                  <a:lnTo>
                    <a:pt x="150825" y="269417"/>
                  </a:lnTo>
                  <a:lnTo>
                    <a:pt x="150825" y="159435"/>
                  </a:lnTo>
                  <a:lnTo>
                    <a:pt x="113639" y="159435"/>
                  </a:lnTo>
                  <a:lnTo>
                    <a:pt x="113639" y="269417"/>
                  </a:lnTo>
                  <a:lnTo>
                    <a:pt x="37185" y="269417"/>
                  </a:lnTo>
                  <a:lnTo>
                    <a:pt x="37185" y="158927"/>
                  </a:lnTo>
                  <a:lnTo>
                    <a:pt x="150825" y="158927"/>
                  </a:lnTo>
                  <a:lnTo>
                    <a:pt x="150825" y="127177"/>
                  </a:lnTo>
                  <a:close/>
                </a:path>
                <a:path w="5940425" h="7038340">
                  <a:moveTo>
                    <a:pt x="150825" y="16522"/>
                  </a:moveTo>
                  <a:lnTo>
                    <a:pt x="113639" y="16522"/>
                  </a:lnTo>
                  <a:lnTo>
                    <a:pt x="113639" y="127063"/>
                  </a:lnTo>
                  <a:lnTo>
                    <a:pt x="150825" y="127063"/>
                  </a:lnTo>
                  <a:lnTo>
                    <a:pt x="150825" y="16522"/>
                  </a:lnTo>
                  <a:close/>
                </a:path>
                <a:path w="5940425" h="7038340">
                  <a:moveTo>
                    <a:pt x="249313" y="11010"/>
                  </a:moveTo>
                  <a:lnTo>
                    <a:pt x="211772" y="11010"/>
                  </a:lnTo>
                  <a:lnTo>
                    <a:pt x="211772" y="323342"/>
                  </a:lnTo>
                  <a:lnTo>
                    <a:pt x="249313" y="323342"/>
                  </a:lnTo>
                  <a:lnTo>
                    <a:pt x="249313" y="11010"/>
                  </a:lnTo>
                  <a:close/>
                </a:path>
                <a:path w="5940425" h="7038340">
                  <a:moveTo>
                    <a:pt x="480326" y="46139"/>
                  </a:moveTo>
                  <a:lnTo>
                    <a:pt x="443826" y="46139"/>
                  </a:lnTo>
                  <a:lnTo>
                    <a:pt x="443826" y="120510"/>
                  </a:lnTo>
                  <a:lnTo>
                    <a:pt x="480326" y="120510"/>
                  </a:lnTo>
                  <a:lnTo>
                    <a:pt x="480326" y="46139"/>
                  </a:lnTo>
                  <a:close/>
                </a:path>
                <a:path w="5940425" h="7038340">
                  <a:moveTo>
                    <a:pt x="480326" y="15417"/>
                  </a:moveTo>
                  <a:lnTo>
                    <a:pt x="328117" y="15417"/>
                  </a:lnTo>
                  <a:lnTo>
                    <a:pt x="328117" y="45897"/>
                  </a:lnTo>
                  <a:lnTo>
                    <a:pt x="328117" y="120827"/>
                  </a:lnTo>
                  <a:lnTo>
                    <a:pt x="328117" y="151307"/>
                  </a:lnTo>
                  <a:lnTo>
                    <a:pt x="480326" y="151307"/>
                  </a:lnTo>
                  <a:lnTo>
                    <a:pt x="480326" y="120827"/>
                  </a:lnTo>
                  <a:lnTo>
                    <a:pt x="364617" y="120827"/>
                  </a:lnTo>
                  <a:lnTo>
                    <a:pt x="364617" y="45897"/>
                  </a:lnTo>
                  <a:lnTo>
                    <a:pt x="480326" y="45897"/>
                  </a:lnTo>
                  <a:lnTo>
                    <a:pt x="480326" y="15417"/>
                  </a:lnTo>
                  <a:close/>
                </a:path>
                <a:path w="5940425" h="7038340">
                  <a:moveTo>
                    <a:pt x="580529" y="11010"/>
                  </a:moveTo>
                  <a:lnTo>
                    <a:pt x="542988" y="11010"/>
                  </a:lnTo>
                  <a:lnTo>
                    <a:pt x="542988" y="161836"/>
                  </a:lnTo>
                  <a:lnTo>
                    <a:pt x="580529" y="161836"/>
                  </a:lnTo>
                  <a:lnTo>
                    <a:pt x="580529" y="11010"/>
                  </a:lnTo>
                  <a:close/>
                </a:path>
                <a:path w="5940425" h="7038340">
                  <a:moveTo>
                    <a:pt x="584314" y="296087"/>
                  </a:moveTo>
                  <a:lnTo>
                    <a:pt x="384594" y="296087"/>
                  </a:lnTo>
                  <a:lnTo>
                    <a:pt x="384594" y="269417"/>
                  </a:lnTo>
                  <a:lnTo>
                    <a:pt x="580529" y="269417"/>
                  </a:lnTo>
                  <a:lnTo>
                    <a:pt x="580529" y="238937"/>
                  </a:lnTo>
                  <a:lnTo>
                    <a:pt x="580529" y="210997"/>
                  </a:lnTo>
                  <a:lnTo>
                    <a:pt x="580529" y="181787"/>
                  </a:lnTo>
                  <a:lnTo>
                    <a:pt x="347040" y="181787"/>
                  </a:lnTo>
                  <a:lnTo>
                    <a:pt x="347040" y="210997"/>
                  </a:lnTo>
                  <a:lnTo>
                    <a:pt x="542988" y="210997"/>
                  </a:lnTo>
                  <a:lnTo>
                    <a:pt x="542988" y="238937"/>
                  </a:lnTo>
                  <a:lnTo>
                    <a:pt x="347040" y="238937"/>
                  </a:lnTo>
                  <a:lnTo>
                    <a:pt x="347040" y="269417"/>
                  </a:lnTo>
                  <a:lnTo>
                    <a:pt x="347040" y="296087"/>
                  </a:lnTo>
                  <a:lnTo>
                    <a:pt x="347040" y="326567"/>
                  </a:lnTo>
                  <a:lnTo>
                    <a:pt x="584314" y="326567"/>
                  </a:lnTo>
                  <a:lnTo>
                    <a:pt x="584314" y="296087"/>
                  </a:lnTo>
                  <a:close/>
                </a:path>
                <a:path w="5940425" h="7038340">
                  <a:moveTo>
                    <a:pt x="810844" y="14795"/>
                  </a:moveTo>
                  <a:lnTo>
                    <a:pt x="774344" y="14795"/>
                  </a:lnTo>
                  <a:lnTo>
                    <a:pt x="774344" y="73685"/>
                  </a:lnTo>
                  <a:lnTo>
                    <a:pt x="810844" y="73685"/>
                  </a:lnTo>
                  <a:lnTo>
                    <a:pt x="810844" y="14795"/>
                  </a:lnTo>
                  <a:close/>
                </a:path>
                <a:path w="5940425" h="7038340">
                  <a:moveTo>
                    <a:pt x="911059" y="85267"/>
                  </a:moveTo>
                  <a:lnTo>
                    <a:pt x="810844" y="85267"/>
                  </a:lnTo>
                  <a:lnTo>
                    <a:pt x="810844" y="73837"/>
                  </a:lnTo>
                  <a:lnTo>
                    <a:pt x="774344" y="73837"/>
                  </a:lnTo>
                  <a:lnTo>
                    <a:pt x="774344" y="105587"/>
                  </a:lnTo>
                  <a:lnTo>
                    <a:pt x="774344" y="118287"/>
                  </a:lnTo>
                  <a:lnTo>
                    <a:pt x="774344" y="160197"/>
                  </a:lnTo>
                  <a:lnTo>
                    <a:pt x="695134" y="160197"/>
                  </a:lnTo>
                  <a:lnTo>
                    <a:pt x="695134" y="105587"/>
                  </a:lnTo>
                  <a:lnTo>
                    <a:pt x="774344" y="105587"/>
                  </a:lnTo>
                  <a:lnTo>
                    <a:pt x="774344" y="73837"/>
                  </a:lnTo>
                  <a:lnTo>
                    <a:pt x="695134" y="73837"/>
                  </a:lnTo>
                  <a:lnTo>
                    <a:pt x="695134" y="15417"/>
                  </a:lnTo>
                  <a:lnTo>
                    <a:pt x="658634" y="15417"/>
                  </a:lnTo>
                  <a:lnTo>
                    <a:pt x="658634" y="191947"/>
                  </a:lnTo>
                  <a:lnTo>
                    <a:pt x="810844" y="191947"/>
                  </a:lnTo>
                  <a:lnTo>
                    <a:pt x="810844" y="160197"/>
                  </a:lnTo>
                  <a:lnTo>
                    <a:pt x="810844" y="118287"/>
                  </a:lnTo>
                  <a:lnTo>
                    <a:pt x="873518" y="118287"/>
                  </a:lnTo>
                  <a:lnTo>
                    <a:pt x="873518" y="233121"/>
                  </a:lnTo>
                  <a:lnTo>
                    <a:pt x="911059" y="233121"/>
                  </a:lnTo>
                  <a:lnTo>
                    <a:pt x="911059" y="118287"/>
                  </a:lnTo>
                  <a:lnTo>
                    <a:pt x="911059" y="117767"/>
                  </a:lnTo>
                  <a:lnTo>
                    <a:pt x="911059" y="105587"/>
                  </a:lnTo>
                  <a:lnTo>
                    <a:pt x="911059" y="85267"/>
                  </a:lnTo>
                  <a:close/>
                </a:path>
                <a:path w="5940425" h="7038340">
                  <a:moveTo>
                    <a:pt x="911059" y="11010"/>
                  </a:moveTo>
                  <a:lnTo>
                    <a:pt x="873518" y="11010"/>
                  </a:lnTo>
                  <a:lnTo>
                    <a:pt x="873518" y="85051"/>
                  </a:lnTo>
                  <a:lnTo>
                    <a:pt x="911059" y="85051"/>
                  </a:lnTo>
                  <a:lnTo>
                    <a:pt x="911059" y="11010"/>
                  </a:lnTo>
                  <a:close/>
                </a:path>
                <a:path w="5940425" h="7038340">
                  <a:moveTo>
                    <a:pt x="916559" y="292277"/>
                  </a:moveTo>
                  <a:lnTo>
                    <a:pt x="715111" y="292277"/>
                  </a:lnTo>
                  <a:lnTo>
                    <a:pt x="715111" y="222427"/>
                  </a:lnTo>
                  <a:lnTo>
                    <a:pt x="677570" y="222427"/>
                  </a:lnTo>
                  <a:lnTo>
                    <a:pt x="677570" y="292277"/>
                  </a:lnTo>
                  <a:lnTo>
                    <a:pt x="677570" y="325297"/>
                  </a:lnTo>
                  <a:lnTo>
                    <a:pt x="916559" y="325297"/>
                  </a:lnTo>
                  <a:lnTo>
                    <a:pt x="916559" y="292277"/>
                  </a:lnTo>
                  <a:close/>
                </a:path>
                <a:path w="5940425" h="7038340">
                  <a:moveTo>
                    <a:pt x="1249489" y="38912"/>
                  </a:moveTo>
                  <a:lnTo>
                    <a:pt x="1138605" y="38912"/>
                  </a:lnTo>
                  <a:lnTo>
                    <a:pt x="1138605" y="0"/>
                  </a:lnTo>
                  <a:lnTo>
                    <a:pt x="1100391" y="0"/>
                  </a:lnTo>
                  <a:lnTo>
                    <a:pt x="1100391" y="38912"/>
                  </a:lnTo>
                  <a:lnTo>
                    <a:pt x="989495" y="38912"/>
                  </a:lnTo>
                  <a:lnTo>
                    <a:pt x="989495" y="71285"/>
                  </a:lnTo>
                  <a:lnTo>
                    <a:pt x="1249489" y="71285"/>
                  </a:lnTo>
                  <a:lnTo>
                    <a:pt x="1249489" y="38912"/>
                  </a:lnTo>
                  <a:close/>
                </a:path>
                <a:path w="5940425" h="7038340">
                  <a:moveTo>
                    <a:pt x="1258100" y="277202"/>
                  </a:moveTo>
                  <a:lnTo>
                    <a:pt x="1138605" y="277202"/>
                  </a:lnTo>
                  <a:lnTo>
                    <a:pt x="1138605" y="228650"/>
                  </a:lnTo>
                  <a:lnTo>
                    <a:pt x="1160551" y="226568"/>
                  </a:lnTo>
                  <a:lnTo>
                    <a:pt x="1180655" y="222758"/>
                  </a:lnTo>
                  <a:lnTo>
                    <a:pt x="1225448" y="200202"/>
                  </a:lnTo>
                  <a:lnTo>
                    <a:pt x="1241577" y="161505"/>
                  </a:lnTo>
                  <a:lnTo>
                    <a:pt x="1239685" y="146773"/>
                  </a:lnTo>
                  <a:lnTo>
                    <a:pt x="1214018" y="113982"/>
                  </a:lnTo>
                  <a:lnTo>
                    <a:pt x="1204379" y="109321"/>
                  </a:lnTo>
                  <a:lnTo>
                    <a:pt x="1204379" y="161505"/>
                  </a:lnTo>
                  <a:lnTo>
                    <a:pt x="1203236" y="168757"/>
                  </a:lnTo>
                  <a:lnTo>
                    <a:pt x="1158278" y="194564"/>
                  </a:lnTo>
                  <a:lnTo>
                    <a:pt x="1119327" y="197662"/>
                  </a:lnTo>
                  <a:lnTo>
                    <a:pt x="1098931" y="196888"/>
                  </a:lnTo>
                  <a:lnTo>
                    <a:pt x="1051483" y="185267"/>
                  </a:lnTo>
                  <a:lnTo>
                    <a:pt x="1034605" y="161505"/>
                  </a:lnTo>
                  <a:lnTo>
                    <a:pt x="1035558" y="154660"/>
                  </a:lnTo>
                  <a:lnTo>
                    <a:pt x="1078509" y="128536"/>
                  </a:lnTo>
                  <a:lnTo>
                    <a:pt x="1119327" y="125349"/>
                  </a:lnTo>
                  <a:lnTo>
                    <a:pt x="1139202" y="126060"/>
                  </a:lnTo>
                  <a:lnTo>
                    <a:pt x="1185773" y="136372"/>
                  </a:lnTo>
                  <a:lnTo>
                    <a:pt x="1204379" y="161505"/>
                  </a:lnTo>
                  <a:lnTo>
                    <a:pt x="1204379" y="109321"/>
                  </a:lnTo>
                  <a:lnTo>
                    <a:pt x="1195158" y="104851"/>
                  </a:lnTo>
                  <a:lnTo>
                    <a:pt x="1172616" y="98526"/>
                  </a:lnTo>
                  <a:lnTo>
                    <a:pt x="1147102" y="94856"/>
                  </a:lnTo>
                  <a:lnTo>
                    <a:pt x="1119327" y="93662"/>
                  </a:lnTo>
                  <a:lnTo>
                    <a:pt x="1092352" y="94792"/>
                  </a:lnTo>
                  <a:lnTo>
                    <a:pt x="1045514" y="104267"/>
                  </a:lnTo>
                  <a:lnTo>
                    <a:pt x="1005027" y="133223"/>
                  </a:lnTo>
                  <a:lnTo>
                    <a:pt x="997077" y="161505"/>
                  </a:lnTo>
                  <a:lnTo>
                    <a:pt x="999274" y="177406"/>
                  </a:lnTo>
                  <a:lnTo>
                    <a:pt x="1029792" y="211772"/>
                  </a:lnTo>
                  <a:lnTo>
                    <a:pt x="1081024" y="226987"/>
                  </a:lnTo>
                  <a:lnTo>
                    <a:pt x="1101763" y="228993"/>
                  </a:lnTo>
                  <a:lnTo>
                    <a:pt x="1101763" y="277202"/>
                  </a:lnTo>
                  <a:lnTo>
                    <a:pt x="980897" y="277202"/>
                  </a:lnTo>
                  <a:lnTo>
                    <a:pt x="980897" y="309575"/>
                  </a:lnTo>
                  <a:lnTo>
                    <a:pt x="1258100" y="309575"/>
                  </a:lnTo>
                  <a:lnTo>
                    <a:pt x="1258100" y="277202"/>
                  </a:lnTo>
                  <a:close/>
                </a:path>
                <a:path w="5940425" h="7038340">
                  <a:moveTo>
                    <a:pt x="1675041" y="126123"/>
                  </a:moveTo>
                  <a:lnTo>
                    <a:pt x="1465313" y="126123"/>
                  </a:lnTo>
                  <a:lnTo>
                    <a:pt x="1465313" y="13093"/>
                  </a:lnTo>
                  <a:lnTo>
                    <a:pt x="1427784" y="13093"/>
                  </a:lnTo>
                  <a:lnTo>
                    <a:pt x="1427784" y="126123"/>
                  </a:lnTo>
                  <a:lnTo>
                    <a:pt x="1427784" y="157873"/>
                  </a:lnTo>
                  <a:lnTo>
                    <a:pt x="1675041" y="157873"/>
                  </a:lnTo>
                  <a:lnTo>
                    <a:pt x="1675041" y="126123"/>
                  </a:lnTo>
                  <a:close/>
                </a:path>
                <a:path w="5940425" h="7038340">
                  <a:moveTo>
                    <a:pt x="1688807" y="204216"/>
                  </a:moveTo>
                  <a:lnTo>
                    <a:pt x="1411605" y="204216"/>
                  </a:lnTo>
                  <a:lnTo>
                    <a:pt x="1411605" y="236931"/>
                  </a:lnTo>
                  <a:lnTo>
                    <a:pt x="1531099" y="236931"/>
                  </a:lnTo>
                  <a:lnTo>
                    <a:pt x="1531099" y="328523"/>
                  </a:lnTo>
                  <a:lnTo>
                    <a:pt x="1568272" y="328523"/>
                  </a:lnTo>
                  <a:lnTo>
                    <a:pt x="1568272" y="236931"/>
                  </a:lnTo>
                  <a:lnTo>
                    <a:pt x="1688807" y="236931"/>
                  </a:lnTo>
                  <a:lnTo>
                    <a:pt x="1688807" y="204216"/>
                  </a:lnTo>
                  <a:close/>
                </a:path>
                <a:path w="5940425" h="7038340">
                  <a:moveTo>
                    <a:pt x="1913877" y="651116"/>
                  </a:moveTo>
                  <a:lnTo>
                    <a:pt x="1905254" y="597052"/>
                  </a:lnTo>
                  <a:lnTo>
                    <a:pt x="1874964" y="555396"/>
                  </a:lnTo>
                  <a:lnTo>
                    <a:pt x="1846732" y="544347"/>
                  </a:lnTo>
                  <a:lnTo>
                    <a:pt x="1846732" y="651116"/>
                  </a:lnTo>
                  <a:lnTo>
                    <a:pt x="1846097" y="669759"/>
                  </a:lnTo>
                  <a:lnTo>
                    <a:pt x="1830882" y="705523"/>
                  </a:lnTo>
                  <a:lnTo>
                    <a:pt x="1822958" y="705523"/>
                  </a:lnTo>
                  <a:lnTo>
                    <a:pt x="1807425" y="669759"/>
                  </a:lnTo>
                  <a:lnTo>
                    <a:pt x="1806778" y="651116"/>
                  </a:lnTo>
                  <a:lnTo>
                    <a:pt x="1807425" y="632663"/>
                  </a:lnTo>
                  <a:lnTo>
                    <a:pt x="1822958" y="597052"/>
                  </a:lnTo>
                  <a:lnTo>
                    <a:pt x="1830882" y="597052"/>
                  </a:lnTo>
                  <a:lnTo>
                    <a:pt x="1846097" y="632663"/>
                  </a:lnTo>
                  <a:lnTo>
                    <a:pt x="1846732" y="651116"/>
                  </a:lnTo>
                  <a:lnTo>
                    <a:pt x="1846732" y="544347"/>
                  </a:lnTo>
                  <a:lnTo>
                    <a:pt x="1840585" y="543128"/>
                  </a:lnTo>
                  <a:lnTo>
                    <a:pt x="1826742" y="542302"/>
                  </a:lnTo>
                  <a:lnTo>
                    <a:pt x="1813115" y="543128"/>
                  </a:lnTo>
                  <a:lnTo>
                    <a:pt x="1762048" y="570636"/>
                  </a:lnTo>
                  <a:lnTo>
                    <a:pt x="1742503" y="618439"/>
                  </a:lnTo>
                  <a:lnTo>
                    <a:pt x="1739963" y="651116"/>
                  </a:lnTo>
                  <a:lnTo>
                    <a:pt x="1742503" y="683806"/>
                  </a:lnTo>
                  <a:lnTo>
                    <a:pt x="1762048" y="731748"/>
                  </a:lnTo>
                  <a:lnTo>
                    <a:pt x="1800580" y="756958"/>
                  </a:lnTo>
                  <a:lnTo>
                    <a:pt x="1826742" y="760285"/>
                  </a:lnTo>
                  <a:lnTo>
                    <a:pt x="1840585" y="759447"/>
                  </a:lnTo>
                  <a:lnTo>
                    <a:pt x="1891512" y="731748"/>
                  </a:lnTo>
                  <a:lnTo>
                    <a:pt x="1911286" y="683806"/>
                  </a:lnTo>
                  <a:lnTo>
                    <a:pt x="1913877" y="651116"/>
                  </a:lnTo>
                  <a:close/>
                </a:path>
                <a:path w="5940425" h="7038340">
                  <a:moveTo>
                    <a:pt x="1921103" y="479285"/>
                  </a:moveTo>
                  <a:lnTo>
                    <a:pt x="1860499" y="479285"/>
                  </a:lnTo>
                  <a:lnTo>
                    <a:pt x="1860499" y="439000"/>
                  </a:lnTo>
                  <a:lnTo>
                    <a:pt x="1792312" y="439000"/>
                  </a:lnTo>
                  <a:lnTo>
                    <a:pt x="1792312" y="479285"/>
                  </a:lnTo>
                  <a:lnTo>
                    <a:pt x="1732407" y="479285"/>
                  </a:lnTo>
                  <a:lnTo>
                    <a:pt x="1732407" y="534377"/>
                  </a:lnTo>
                  <a:lnTo>
                    <a:pt x="1921103" y="534377"/>
                  </a:lnTo>
                  <a:lnTo>
                    <a:pt x="1921103" y="479285"/>
                  </a:lnTo>
                  <a:close/>
                </a:path>
                <a:path w="5940425" h="7038340">
                  <a:moveTo>
                    <a:pt x="2006930" y="187299"/>
                  </a:moveTo>
                  <a:lnTo>
                    <a:pt x="1795830" y="187299"/>
                  </a:lnTo>
                  <a:lnTo>
                    <a:pt x="1795830" y="133959"/>
                  </a:lnTo>
                  <a:lnTo>
                    <a:pt x="2003132" y="133959"/>
                  </a:lnTo>
                  <a:lnTo>
                    <a:pt x="2003132" y="100939"/>
                  </a:lnTo>
                  <a:lnTo>
                    <a:pt x="2003132" y="50139"/>
                  </a:lnTo>
                  <a:lnTo>
                    <a:pt x="2003132" y="17119"/>
                  </a:lnTo>
                  <a:lnTo>
                    <a:pt x="1758302" y="17119"/>
                  </a:lnTo>
                  <a:lnTo>
                    <a:pt x="1758302" y="50139"/>
                  </a:lnTo>
                  <a:lnTo>
                    <a:pt x="1965604" y="50139"/>
                  </a:lnTo>
                  <a:lnTo>
                    <a:pt x="1965604" y="100939"/>
                  </a:lnTo>
                  <a:lnTo>
                    <a:pt x="1758302" y="100939"/>
                  </a:lnTo>
                  <a:lnTo>
                    <a:pt x="1758302" y="133959"/>
                  </a:lnTo>
                  <a:lnTo>
                    <a:pt x="1758302" y="187299"/>
                  </a:lnTo>
                  <a:lnTo>
                    <a:pt x="1758302" y="219049"/>
                  </a:lnTo>
                  <a:lnTo>
                    <a:pt x="2006930" y="219049"/>
                  </a:lnTo>
                  <a:lnTo>
                    <a:pt x="2006930" y="187299"/>
                  </a:lnTo>
                  <a:close/>
                </a:path>
                <a:path w="5940425" h="7038340">
                  <a:moveTo>
                    <a:pt x="2019325" y="277215"/>
                  </a:moveTo>
                  <a:lnTo>
                    <a:pt x="1742122" y="277215"/>
                  </a:lnTo>
                  <a:lnTo>
                    <a:pt x="1742122" y="309587"/>
                  </a:lnTo>
                  <a:lnTo>
                    <a:pt x="2019325" y="309587"/>
                  </a:lnTo>
                  <a:lnTo>
                    <a:pt x="2019325" y="277215"/>
                  </a:lnTo>
                  <a:close/>
                </a:path>
                <a:path w="5940425" h="7038340">
                  <a:moveTo>
                    <a:pt x="2044052" y="571576"/>
                  </a:moveTo>
                  <a:lnTo>
                    <a:pt x="2000999" y="571576"/>
                  </a:lnTo>
                  <a:lnTo>
                    <a:pt x="2000999" y="448284"/>
                  </a:lnTo>
                  <a:lnTo>
                    <a:pt x="1932813" y="448284"/>
                  </a:lnTo>
                  <a:lnTo>
                    <a:pt x="1932813" y="775779"/>
                  </a:lnTo>
                  <a:lnTo>
                    <a:pt x="2000999" y="775779"/>
                  </a:lnTo>
                  <a:lnTo>
                    <a:pt x="2000999" y="628053"/>
                  </a:lnTo>
                  <a:lnTo>
                    <a:pt x="2044052" y="628053"/>
                  </a:lnTo>
                  <a:lnTo>
                    <a:pt x="2044052" y="571576"/>
                  </a:lnTo>
                  <a:close/>
                </a:path>
                <a:path w="5940425" h="7038340">
                  <a:moveTo>
                    <a:pt x="2201710" y="699668"/>
                  </a:moveTo>
                  <a:lnTo>
                    <a:pt x="2184616" y="687070"/>
                  </a:lnTo>
                  <a:lnTo>
                    <a:pt x="2172208" y="666991"/>
                  </a:lnTo>
                  <a:lnTo>
                    <a:pt x="2164651" y="635889"/>
                  </a:lnTo>
                  <a:lnTo>
                    <a:pt x="2162098" y="590156"/>
                  </a:lnTo>
                  <a:lnTo>
                    <a:pt x="2162098" y="452069"/>
                  </a:lnTo>
                  <a:lnTo>
                    <a:pt x="2100122" y="452069"/>
                  </a:lnTo>
                  <a:lnTo>
                    <a:pt x="2100122" y="590156"/>
                  </a:lnTo>
                  <a:lnTo>
                    <a:pt x="2097862" y="636333"/>
                  </a:lnTo>
                  <a:lnTo>
                    <a:pt x="2090813" y="667423"/>
                  </a:lnTo>
                  <a:lnTo>
                    <a:pt x="2078621" y="687349"/>
                  </a:lnTo>
                  <a:lnTo>
                    <a:pt x="2060867" y="700011"/>
                  </a:lnTo>
                  <a:lnTo>
                    <a:pt x="2060867" y="758202"/>
                  </a:lnTo>
                  <a:lnTo>
                    <a:pt x="2082304" y="751751"/>
                  </a:lnTo>
                  <a:lnTo>
                    <a:pt x="2102446" y="740600"/>
                  </a:lnTo>
                  <a:lnTo>
                    <a:pt x="2119350" y="726300"/>
                  </a:lnTo>
                  <a:lnTo>
                    <a:pt x="2131110" y="710336"/>
                  </a:lnTo>
                  <a:lnTo>
                    <a:pt x="2143874" y="726059"/>
                  </a:lnTo>
                  <a:lnTo>
                    <a:pt x="2160981" y="740181"/>
                  </a:lnTo>
                  <a:lnTo>
                    <a:pt x="2180793" y="751268"/>
                  </a:lnTo>
                  <a:lnTo>
                    <a:pt x="2201710" y="757859"/>
                  </a:lnTo>
                  <a:lnTo>
                    <a:pt x="2201710" y="710336"/>
                  </a:lnTo>
                  <a:lnTo>
                    <a:pt x="2201710" y="699668"/>
                  </a:lnTo>
                  <a:close/>
                </a:path>
                <a:path w="5940425" h="7038340">
                  <a:moveTo>
                    <a:pt x="2251710" y="267906"/>
                  </a:moveTo>
                  <a:lnTo>
                    <a:pt x="2225687" y="251383"/>
                  </a:lnTo>
                  <a:lnTo>
                    <a:pt x="2203716" y="225552"/>
                  </a:lnTo>
                  <a:lnTo>
                    <a:pt x="2188502" y="187325"/>
                  </a:lnTo>
                  <a:lnTo>
                    <a:pt x="2182838" y="133604"/>
                  </a:lnTo>
                  <a:lnTo>
                    <a:pt x="2182838" y="49580"/>
                  </a:lnTo>
                  <a:lnTo>
                    <a:pt x="2248954" y="49580"/>
                  </a:lnTo>
                  <a:lnTo>
                    <a:pt x="2248954" y="16522"/>
                  </a:lnTo>
                  <a:lnTo>
                    <a:pt x="2079523" y="16522"/>
                  </a:lnTo>
                  <a:lnTo>
                    <a:pt x="2079523" y="49580"/>
                  </a:lnTo>
                  <a:lnTo>
                    <a:pt x="2144966" y="49580"/>
                  </a:lnTo>
                  <a:lnTo>
                    <a:pt x="2144966" y="133604"/>
                  </a:lnTo>
                  <a:lnTo>
                    <a:pt x="2139188" y="187375"/>
                  </a:lnTo>
                  <a:lnTo>
                    <a:pt x="2123821" y="225679"/>
                  </a:lnTo>
                  <a:lnTo>
                    <a:pt x="2101811" y="251523"/>
                  </a:lnTo>
                  <a:lnTo>
                    <a:pt x="2076094" y="267906"/>
                  </a:lnTo>
                  <a:lnTo>
                    <a:pt x="2076094" y="302336"/>
                  </a:lnTo>
                  <a:lnTo>
                    <a:pt x="2103945" y="289471"/>
                  </a:lnTo>
                  <a:lnTo>
                    <a:pt x="2128774" y="271437"/>
                  </a:lnTo>
                  <a:lnTo>
                    <a:pt x="2149233" y="249618"/>
                  </a:lnTo>
                  <a:lnTo>
                    <a:pt x="2163902" y="225552"/>
                  </a:lnTo>
                  <a:lnTo>
                    <a:pt x="2178532" y="249618"/>
                  </a:lnTo>
                  <a:lnTo>
                    <a:pt x="2198890" y="271310"/>
                  </a:lnTo>
                  <a:lnTo>
                    <a:pt x="2223706" y="289331"/>
                  </a:lnTo>
                  <a:lnTo>
                    <a:pt x="2251710" y="302336"/>
                  </a:lnTo>
                  <a:lnTo>
                    <a:pt x="2251710" y="267906"/>
                  </a:lnTo>
                  <a:close/>
                </a:path>
                <a:path w="5940425" h="7038340">
                  <a:moveTo>
                    <a:pt x="2269896" y="449999"/>
                  </a:moveTo>
                  <a:lnTo>
                    <a:pt x="2212378" y="449999"/>
                  </a:lnTo>
                  <a:lnTo>
                    <a:pt x="2212378" y="557784"/>
                  </a:lnTo>
                  <a:lnTo>
                    <a:pt x="2175192" y="557784"/>
                  </a:lnTo>
                  <a:lnTo>
                    <a:pt x="2175192" y="613918"/>
                  </a:lnTo>
                  <a:lnTo>
                    <a:pt x="2212378" y="613918"/>
                  </a:lnTo>
                  <a:lnTo>
                    <a:pt x="2212378" y="771982"/>
                  </a:lnTo>
                  <a:lnTo>
                    <a:pt x="2269896" y="771982"/>
                  </a:lnTo>
                  <a:lnTo>
                    <a:pt x="2269896" y="449999"/>
                  </a:lnTo>
                  <a:close/>
                </a:path>
                <a:path w="5940425" h="7038340">
                  <a:moveTo>
                    <a:pt x="2332634" y="11010"/>
                  </a:moveTo>
                  <a:lnTo>
                    <a:pt x="2295106" y="11010"/>
                  </a:lnTo>
                  <a:lnTo>
                    <a:pt x="2295106" y="323342"/>
                  </a:lnTo>
                  <a:lnTo>
                    <a:pt x="2332634" y="323342"/>
                  </a:lnTo>
                  <a:lnTo>
                    <a:pt x="2332634" y="11010"/>
                  </a:lnTo>
                  <a:close/>
                </a:path>
                <a:path w="5940425" h="7038340">
                  <a:moveTo>
                    <a:pt x="2343581" y="448284"/>
                  </a:moveTo>
                  <a:lnTo>
                    <a:pt x="2284006" y="448284"/>
                  </a:lnTo>
                  <a:lnTo>
                    <a:pt x="2284006" y="775792"/>
                  </a:lnTo>
                  <a:lnTo>
                    <a:pt x="2343581" y="775792"/>
                  </a:lnTo>
                  <a:lnTo>
                    <a:pt x="2343581" y="448284"/>
                  </a:lnTo>
                  <a:close/>
                </a:path>
                <a:path w="5940425" h="7038340">
                  <a:moveTo>
                    <a:pt x="2663126" y="49580"/>
                  </a:moveTo>
                  <a:lnTo>
                    <a:pt x="2625941" y="49580"/>
                  </a:lnTo>
                  <a:lnTo>
                    <a:pt x="2625941" y="269976"/>
                  </a:lnTo>
                  <a:lnTo>
                    <a:pt x="2663126" y="269976"/>
                  </a:lnTo>
                  <a:lnTo>
                    <a:pt x="2663126" y="49580"/>
                  </a:lnTo>
                  <a:close/>
                </a:path>
                <a:path w="5940425" h="7038340">
                  <a:moveTo>
                    <a:pt x="2663126" y="16090"/>
                  </a:moveTo>
                  <a:lnTo>
                    <a:pt x="2511602" y="16090"/>
                  </a:lnTo>
                  <a:lnTo>
                    <a:pt x="2511602" y="49110"/>
                  </a:lnTo>
                  <a:lnTo>
                    <a:pt x="2511602" y="270090"/>
                  </a:lnTo>
                  <a:lnTo>
                    <a:pt x="2511602" y="301840"/>
                  </a:lnTo>
                  <a:lnTo>
                    <a:pt x="2663126" y="301840"/>
                  </a:lnTo>
                  <a:lnTo>
                    <a:pt x="2663126" y="270090"/>
                  </a:lnTo>
                  <a:lnTo>
                    <a:pt x="2548801" y="270090"/>
                  </a:lnTo>
                  <a:lnTo>
                    <a:pt x="2548801" y="49110"/>
                  </a:lnTo>
                  <a:lnTo>
                    <a:pt x="2663126" y="49110"/>
                  </a:lnTo>
                  <a:lnTo>
                    <a:pt x="2663126" y="16090"/>
                  </a:lnTo>
                  <a:close/>
                </a:path>
                <a:path w="5940425" h="7038340">
                  <a:moveTo>
                    <a:pt x="2685465" y="706894"/>
                  </a:moveTo>
                  <a:lnTo>
                    <a:pt x="2632087" y="706894"/>
                  </a:lnTo>
                  <a:lnTo>
                    <a:pt x="2632087" y="649732"/>
                  </a:lnTo>
                  <a:lnTo>
                    <a:pt x="2632087" y="629754"/>
                  </a:lnTo>
                  <a:lnTo>
                    <a:pt x="2664993" y="596353"/>
                  </a:lnTo>
                  <a:lnTo>
                    <a:pt x="2676868" y="550557"/>
                  </a:lnTo>
                  <a:lnTo>
                    <a:pt x="2674645" y="529158"/>
                  </a:lnTo>
                  <a:lnTo>
                    <a:pt x="2657538" y="493318"/>
                  </a:lnTo>
                  <a:lnTo>
                    <a:pt x="2622893" y="466712"/>
                  </a:lnTo>
                  <a:lnTo>
                    <a:pt x="2608669" y="461340"/>
                  </a:lnTo>
                  <a:lnTo>
                    <a:pt x="2608669" y="550557"/>
                  </a:lnTo>
                  <a:lnTo>
                    <a:pt x="2607703" y="560171"/>
                  </a:lnTo>
                  <a:lnTo>
                    <a:pt x="2571216" y="592823"/>
                  </a:lnTo>
                  <a:lnTo>
                    <a:pt x="2564942" y="593966"/>
                  </a:lnTo>
                  <a:lnTo>
                    <a:pt x="2564942" y="649732"/>
                  </a:lnTo>
                  <a:lnTo>
                    <a:pt x="2564942" y="706894"/>
                  </a:lnTo>
                  <a:lnTo>
                    <a:pt x="2515692" y="706894"/>
                  </a:lnTo>
                  <a:lnTo>
                    <a:pt x="2515692" y="650074"/>
                  </a:lnTo>
                  <a:lnTo>
                    <a:pt x="2523274" y="650773"/>
                  </a:lnTo>
                  <a:lnTo>
                    <a:pt x="2531199" y="651103"/>
                  </a:lnTo>
                  <a:lnTo>
                    <a:pt x="2539454" y="651103"/>
                  </a:lnTo>
                  <a:lnTo>
                    <a:pt x="2546045" y="651040"/>
                  </a:lnTo>
                  <a:lnTo>
                    <a:pt x="2552458" y="650811"/>
                  </a:lnTo>
                  <a:lnTo>
                    <a:pt x="2558732" y="650392"/>
                  </a:lnTo>
                  <a:lnTo>
                    <a:pt x="2561679" y="650074"/>
                  </a:lnTo>
                  <a:lnTo>
                    <a:pt x="2564942" y="649732"/>
                  </a:lnTo>
                  <a:lnTo>
                    <a:pt x="2564942" y="593966"/>
                  </a:lnTo>
                  <a:lnTo>
                    <a:pt x="2556560" y="595464"/>
                  </a:lnTo>
                  <a:lnTo>
                    <a:pt x="2539454" y="596353"/>
                  </a:lnTo>
                  <a:lnTo>
                    <a:pt x="2495486" y="588518"/>
                  </a:lnTo>
                  <a:lnTo>
                    <a:pt x="2470239" y="550557"/>
                  </a:lnTo>
                  <a:lnTo>
                    <a:pt x="2471204" y="541159"/>
                  </a:lnTo>
                  <a:lnTo>
                    <a:pt x="2507691" y="508596"/>
                  </a:lnTo>
                  <a:lnTo>
                    <a:pt x="2539454" y="505104"/>
                  </a:lnTo>
                  <a:lnTo>
                    <a:pt x="2556560" y="505993"/>
                  </a:lnTo>
                  <a:lnTo>
                    <a:pt x="2593187" y="518528"/>
                  </a:lnTo>
                  <a:lnTo>
                    <a:pt x="2608669" y="550557"/>
                  </a:lnTo>
                  <a:lnTo>
                    <a:pt x="2608669" y="461340"/>
                  </a:lnTo>
                  <a:lnTo>
                    <a:pt x="2598636" y="457542"/>
                  </a:lnTo>
                  <a:lnTo>
                    <a:pt x="2570708" y="451916"/>
                  </a:lnTo>
                  <a:lnTo>
                    <a:pt x="2539454" y="449999"/>
                  </a:lnTo>
                  <a:lnTo>
                    <a:pt x="2508199" y="451916"/>
                  </a:lnTo>
                  <a:lnTo>
                    <a:pt x="2456015" y="466712"/>
                  </a:lnTo>
                  <a:lnTo>
                    <a:pt x="2421382" y="493318"/>
                  </a:lnTo>
                  <a:lnTo>
                    <a:pt x="2404287" y="529158"/>
                  </a:lnTo>
                  <a:lnTo>
                    <a:pt x="2402065" y="550557"/>
                  </a:lnTo>
                  <a:lnTo>
                    <a:pt x="2404287" y="572160"/>
                  </a:lnTo>
                  <a:lnTo>
                    <a:pt x="2421382" y="608139"/>
                  </a:lnTo>
                  <a:lnTo>
                    <a:pt x="2448204" y="630440"/>
                  </a:lnTo>
                  <a:lnTo>
                    <a:pt x="2448204" y="706894"/>
                  </a:lnTo>
                  <a:lnTo>
                    <a:pt x="2393111" y="706894"/>
                  </a:lnTo>
                  <a:lnTo>
                    <a:pt x="2393111" y="762685"/>
                  </a:lnTo>
                  <a:lnTo>
                    <a:pt x="2685465" y="762685"/>
                  </a:lnTo>
                  <a:lnTo>
                    <a:pt x="2685465" y="706894"/>
                  </a:lnTo>
                  <a:close/>
                </a:path>
                <a:path w="5940425" h="7038340">
                  <a:moveTo>
                    <a:pt x="2804668" y="138010"/>
                  </a:moveTo>
                  <a:lnTo>
                    <a:pt x="2755760" y="138010"/>
                  </a:lnTo>
                  <a:lnTo>
                    <a:pt x="2755760" y="11010"/>
                  </a:lnTo>
                  <a:lnTo>
                    <a:pt x="2718231" y="11010"/>
                  </a:lnTo>
                  <a:lnTo>
                    <a:pt x="2718231" y="138010"/>
                  </a:lnTo>
                  <a:lnTo>
                    <a:pt x="2718231" y="171030"/>
                  </a:lnTo>
                  <a:lnTo>
                    <a:pt x="2718231" y="323430"/>
                  </a:lnTo>
                  <a:lnTo>
                    <a:pt x="2755760" y="323430"/>
                  </a:lnTo>
                  <a:lnTo>
                    <a:pt x="2755760" y="171030"/>
                  </a:lnTo>
                  <a:lnTo>
                    <a:pt x="2804668" y="171030"/>
                  </a:lnTo>
                  <a:lnTo>
                    <a:pt x="2804668" y="138010"/>
                  </a:lnTo>
                  <a:close/>
                </a:path>
                <a:path w="5940425" h="7038340">
                  <a:moveTo>
                    <a:pt x="2967482" y="267906"/>
                  </a:moveTo>
                  <a:lnTo>
                    <a:pt x="2945993" y="250634"/>
                  </a:lnTo>
                  <a:lnTo>
                    <a:pt x="2935490" y="235191"/>
                  </a:lnTo>
                  <a:lnTo>
                    <a:pt x="2929598" y="226542"/>
                  </a:lnTo>
                  <a:lnTo>
                    <a:pt x="2919145" y="193090"/>
                  </a:lnTo>
                  <a:lnTo>
                    <a:pt x="2915488" y="147726"/>
                  </a:lnTo>
                  <a:lnTo>
                    <a:pt x="2915488" y="14795"/>
                  </a:lnTo>
                  <a:lnTo>
                    <a:pt x="2878632" y="14795"/>
                  </a:lnTo>
                  <a:lnTo>
                    <a:pt x="2878632" y="147726"/>
                  </a:lnTo>
                  <a:lnTo>
                    <a:pt x="2874962" y="192989"/>
                  </a:lnTo>
                  <a:lnTo>
                    <a:pt x="2864561" y="226504"/>
                  </a:lnTo>
                  <a:lnTo>
                    <a:pt x="2848279" y="250583"/>
                  </a:lnTo>
                  <a:lnTo>
                    <a:pt x="2826994" y="267563"/>
                  </a:lnTo>
                  <a:lnTo>
                    <a:pt x="2826994" y="302336"/>
                  </a:lnTo>
                  <a:lnTo>
                    <a:pt x="2849588" y="289623"/>
                  </a:lnTo>
                  <a:lnTo>
                    <a:pt x="2869336" y="273685"/>
                  </a:lnTo>
                  <a:lnTo>
                    <a:pt x="2885478" y="255282"/>
                  </a:lnTo>
                  <a:lnTo>
                    <a:pt x="2897238" y="235191"/>
                  </a:lnTo>
                  <a:lnTo>
                    <a:pt x="2909125" y="255181"/>
                  </a:lnTo>
                  <a:lnTo>
                    <a:pt x="2925254" y="273685"/>
                  </a:lnTo>
                  <a:lnTo>
                    <a:pt x="2944926" y="289725"/>
                  </a:lnTo>
                  <a:lnTo>
                    <a:pt x="2967482" y="302336"/>
                  </a:lnTo>
                  <a:lnTo>
                    <a:pt x="2967482" y="267906"/>
                  </a:lnTo>
                  <a:close/>
                </a:path>
                <a:path w="5940425" h="7038340">
                  <a:moveTo>
                    <a:pt x="3029826" y="13081"/>
                  </a:moveTo>
                  <a:lnTo>
                    <a:pt x="2993313" y="13081"/>
                  </a:lnTo>
                  <a:lnTo>
                    <a:pt x="2993313" y="124650"/>
                  </a:lnTo>
                  <a:lnTo>
                    <a:pt x="2946146" y="124650"/>
                  </a:lnTo>
                  <a:lnTo>
                    <a:pt x="2946146" y="157022"/>
                  </a:lnTo>
                  <a:lnTo>
                    <a:pt x="2993313" y="157022"/>
                  </a:lnTo>
                  <a:lnTo>
                    <a:pt x="2993313" y="319557"/>
                  </a:lnTo>
                  <a:lnTo>
                    <a:pt x="3029826" y="319557"/>
                  </a:lnTo>
                  <a:lnTo>
                    <a:pt x="3029826" y="13081"/>
                  </a:lnTo>
                  <a:close/>
                </a:path>
                <a:path w="5940425" h="7038340">
                  <a:moveTo>
                    <a:pt x="3098698" y="11010"/>
                  </a:moveTo>
                  <a:lnTo>
                    <a:pt x="3062198" y="11010"/>
                  </a:lnTo>
                  <a:lnTo>
                    <a:pt x="3062198" y="323342"/>
                  </a:lnTo>
                  <a:lnTo>
                    <a:pt x="3098698" y="323342"/>
                  </a:lnTo>
                  <a:lnTo>
                    <a:pt x="3098698" y="11010"/>
                  </a:lnTo>
                  <a:close/>
                </a:path>
                <a:path w="5940425" h="7038340">
                  <a:moveTo>
                    <a:pt x="3441598" y="277215"/>
                  </a:moveTo>
                  <a:lnTo>
                    <a:pt x="3379952" y="277215"/>
                  </a:lnTo>
                  <a:lnTo>
                    <a:pt x="3379952" y="196977"/>
                  </a:lnTo>
                  <a:lnTo>
                    <a:pt x="3379952" y="186309"/>
                  </a:lnTo>
                  <a:lnTo>
                    <a:pt x="3415119" y="160058"/>
                  </a:lnTo>
                  <a:lnTo>
                    <a:pt x="3432987" y="106413"/>
                  </a:lnTo>
                  <a:lnTo>
                    <a:pt x="3430867" y="86207"/>
                  </a:lnTo>
                  <a:lnTo>
                    <a:pt x="3407829" y="45808"/>
                  </a:lnTo>
                  <a:lnTo>
                    <a:pt x="3395459" y="36004"/>
                  </a:lnTo>
                  <a:lnTo>
                    <a:pt x="3395459" y="106413"/>
                  </a:lnTo>
                  <a:lnTo>
                    <a:pt x="3394189" y="119214"/>
                  </a:lnTo>
                  <a:lnTo>
                    <a:pt x="3362299" y="156756"/>
                  </a:lnTo>
                  <a:lnTo>
                    <a:pt x="3342424" y="163245"/>
                  </a:lnTo>
                  <a:lnTo>
                    <a:pt x="3342424" y="196977"/>
                  </a:lnTo>
                  <a:lnTo>
                    <a:pt x="3342424" y="277215"/>
                  </a:lnTo>
                  <a:lnTo>
                    <a:pt x="3265284" y="277215"/>
                  </a:lnTo>
                  <a:lnTo>
                    <a:pt x="3265284" y="197319"/>
                  </a:lnTo>
                  <a:lnTo>
                    <a:pt x="3274263" y="198475"/>
                  </a:lnTo>
                  <a:lnTo>
                    <a:pt x="3283585" y="199339"/>
                  </a:lnTo>
                  <a:lnTo>
                    <a:pt x="3293237" y="199885"/>
                  </a:lnTo>
                  <a:lnTo>
                    <a:pt x="3303168" y="200075"/>
                  </a:lnTo>
                  <a:lnTo>
                    <a:pt x="3313569" y="199872"/>
                  </a:lnTo>
                  <a:lnTo>
                    <a:pt x="3323577" y="199301"/>
                  </a:lnTo>
                  <a:lnTo>
                    <a:pt x="3333191" y="198323"/>
                  </a:lnTo>
                  <a:lnTo>
                    <a:pt x="3340100" y="197319"/>
                  </a:lnTo>
                  <a:lnTo>
                    <a:pt x="3342424" y="196977"/>
                  </a:lnTo>
                  <a:lnTo>
                    <a:pt x="3342424" y="163245"/>
                  </a:lnTo>
                  <a:lnTo>
                    <a:pt x="3325380" y="166230"/>
                  </a:lnTo>
                  <a:lnTo>
                    <a:pt x="3303168" y="167360"/>
                  </a:lnTo>
                  <a:lnTo>
                    <a:pt x="3261296" y="162750"/>
                  </a:lnTo>
                  <a:lnTo>
                    <a:pt x="3222256" y="139915"/>
                  </a:lnTo>
                  <a:lnTo>
                    <a:pt x="3211220" y="106413"/>
                  </a:lnTo>
                  <a:lnTo>
                    <a:pt x="3212490" y="93941"/>
                  </a:lnTo>
                  <a:lnTo>
                    <a:pt x="3244329" y="56261"/>
                  </a:lnTo>
                  <a:lnTo>
                    <a:pt x="3303168" y="45808"/>
                  </a:lnTo>
                  <a:lnTo>
                    <a:pt x="3325380" y="46926"/>
                  </a:lnTo>
                  <a:lnTo>
                    <a:pt x="3376168" y="64744"/>
                  </a:lnTo>
                  <a:lnTo>
                    <a:pt x="3395459" y="106413"/>
                  </a:lnTo>
                  <a:lnTo>
                    <a:pt x="3395459" y="36004"/>
                  </a:lnTo>
                  <a:lnTo>
                    <a:pt x="3382975" y="28194"/>
                  </a:lnTo>
                  <a:lnTo>
                    <a:pt x="3359734" y="19723"/>
                  </a:lnTo>
                  <a:lnTo>
                    <a:pt x="3333000" y="14719"/>
                  </a:lnTo>
                  <a:lnTo>
                    <a:pt x="3303168" y="13093"/>
                  </a:lnTo>
                  <a:lnTo>
                    <a:pt x="3273539" y="14719"/>
                  </a:lnTo>
                  <a:lnTo>
                    <a:pt x="3223704" y="28194"/>
                  </a:lnTo>
                  <a:lnTo>
                    <a:pt x="3191421" y="53136"/>
                  </a:lnTo>
                  <a:lnTo>
                    <a:pt x="3173692" y="106413"/>
                  </a:lnTo>
                  <a:lnTo>
                    <a:pt x="3175774" y="126961"/>
                  </a:lnTo>
                  <a:lnTo>
                    <a:pt x="3204337" y="172872"/>
                  </a:lnTo>
                  <a:lnTo>
                    <a:pt x="3228098" y="186994"/>
                  </a:lnTo>
                  <a:lnTo>
                    <a:pt x="3228098" y="277215"/>
                  </a:lnTo>
                  <a:lnTo>
                    <a:pt x="3164382" y="277215"/>
                  </a:lnTo>
                  <a:lnTo>
                    <a:pt x="3164382" y="309587"/>
                  </a:lnTo>
                  <a:lnTo>
                    <a:pt x="3441598" y="309587"/>
                  </a:lnTo>
                  <a:lnTo>
                    <a:pt x="3441598" y="277215"/>
                  </a:lnTo>
                  <a:close/>
                </a:path>
                <a:path w="5940425" h="7038340">
                  <a:moveTo>
                    <a:pt x="5911037" y="6968503"/>
                  </a:moveTo>
                  <a:lnTo>
                    <a:pt x="5892647" y="6968503"/>
                  </a:lnTo>
                  <a:lnTo>
                    <a:pt x="5892647" y="6920611"/>
                  </a:lnTo>
                  <a:lnTo>
                    <a:pt x="5878538" y="6920611"/>
                  </a:lnTo>
                  <a:lnTo>
                    <a:pt x="5878538" y="7011098"/>
                  </a:lnTo>
                  <a:lnTo>
                    <a:pt x="5873623" y="7015505"/>
                  </a:lnTo>
                  <a:lnTo>
                    <a:pt x="5865076" y="7017829"/>
                  </a:lnTo>
                  <a:lnTo>
                    <a:pt x="5814847" y="7017829"/>
                  </a:lnTo>
                  <a:lnTo>
                    <a:pt x="5814847" y="6935114"/>
                  </a:lnTo>
                  <a:lnTo>
                    <a:pt x="5857430" y="6935114"/>
                  </a:lnTo>
                  <a:lnTo>
                    <a:pt x="5857430" y="6922681"/>
                  </a:lnTo>
                  <a:lnTo>
                    <a:pt x="5800864" y="6922681"/>
                  </a:lnTo>
                  <a:lnTo>
                    <a:pt x="5800864" y="7030123"/>
                  </a:lnTo>
                  <a:lnTo>
                    <a:pt x="5851741" y="7030123"/>
                  </a:lnTo>
                  <a:lnTo>
                    <a:pt x="5860275" y="7029628"/>
                  </a:lnTo>
                  <a:lnTo>
                    <a:pt x="5867806" y="7028180"/>
                  </a:lnTo>
                  <a:lnTo>
                    <a:pt x="5874004" y="7025868"/>
                  </a:lnTo>
                  <a:lnTo>
                    <a:pt x="5878538" y="7022744"/>
                  </a:lnTo>
                  <a:lnTo>
                    <a:pt x="5878538" y="7038022"/>
                  </a:lnTo>
                  <a:lnTo>
                    <a:pt x="5892647" y="7038022"/>
                  </a:lnTo>
                  <a:lnTo>
                    <a:pt x="5892647" y="6980796"/>
                  </a:lnTo>
                  <a:lnTo>
                    <a:pt x="5911037" y="6980796"/>
                  </a:lnTo>
                  <a:lnTo>
                    <a:pt x="5911037" y="6968503"/>
                  </a:lnTo>
                  <a:close/>
                </a:path>
                <a:path w="5940425" h="7038340">
                  <a:moveTo>
                    <a:pt x="5940120" y="7013029"/>
                  </a:moveTo>
                  <a:lnTo>
                    <a:pt x="5924067" y="7013029"/>
                  </a:lnTo>
                  <a:lnTo>
                    <a:pt x="5924067" y="7030250"/>
                  </a:lnTo>
                  <a:lnTo>
                    <a:pt x="5940120" y="7030250"/>
                  </a:lnTo>
                  <a:lnTo>
                    <a:pt x="5940120" y="7013029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1815" y="1753285"/>
              <a:ext cx="11516360" cy="420370"/>
            </a:xfrm>
            <a:custGeom>
              <a:avLst/>
              <a:gdLst/>
              <a:ahLst/>
              <a:cxnLst/>
              <a:rect l="l" t="t" r="r" b="b"/>
              <a:pathLst>
                <a:path w="11516360" h="420369">
                  <a:moveTo>
                    <a:pt x="181686" y="163283"/>
                  </a:moveTo>
                  <a:lnTo>
                    <a:pt x="179997" y="117754"/>
                  </a:lnTo>
                  <a:lnTo>
                    <a:pt x="174548" y="80111"/>
                  </a:lnTo>
                  <a:lnTo>
                    <a:pt x="166763" y="56210"/>
                  </a:lnTo>
                  <a:lnTo>
                    <a:pt x="164820" y="50241"/>
                  </a:lnTo>
                  <a:lnTo>
                    <a:pt x="150279" y="28003"/>
                  </a:lnTo>
                  <a:lnTo>
                    <a:pt x="138455" y="17691"/>
                  </a:lnTo>
                  <a:lnTo>
                    <a:pt x="124523" y="10337"/>
                  </a:lnTo>
                  <a:lnTo>
                    <a:pt x="119938" y="9067"/>
                  </a:lnTo>
                  <a:lnTo>
                    <a:pt x="119938" y="163283"/>
                  </a:lnTo>
                  <a:lnTo>
                    <a:pt x="119240" y="201142"/>
                  </a:lnTo>
                  <a:lnTo>
                    <a:pt x="113004" y="250634"/>
                  </a:lnTo>
                  <a:lnTo>
                    <a:pt x="97091" y="270738"/>
                  </a:lnTo>
                  <a:lnTo>
                    <a:pt x="84594" y="270738"/>
                  </a:lnTo>
                  <a:lnTo>
                    <a:pt x="64909" y="230035"/>
                  </a:lnTo>
                  <a:lnTo>
                    <a:pt x="62103" y="163283"/>
                  </a:lnTo>
                  <a:lnTo>
                    <a:pt x="62750" y="125895"/>
                  </a:lnTo>
                  <a:lnTo>
                    <a:pt x="68884" y="76796"/>
                  </a:lnTo>
                  <a:lnTo>
                    <a:pt x="84594" y="56210"/>
                  </a:lnTo>
                  <a:lnTo>
                    <a:pt x="97091" y="56210"/>
                  </a:lnTo>
                  <a:lnTo>
                    <a:pt x="116992" y="97294"/>
                  </a:lnTo>
                  <a:lnTo>
                    <a:pt x="119938" y="163283"/>
                  </a:lnTo>
                  <a:lnTo>
                    <a:pt x="119938" y="9067"/>
                  </a:lnTo>
                  <a:lnTo>
                    <a:pt x="108661" y="5918"/>
                  </a:lnTo>
                  <a:lnTo>
                    <a:pt x="91020" y="4445"/>
                  </a:lnTo>
                  <a:lnTo>
                    <a:pt x="73075" y="5918"/>
                  </a:lnTo>
                  <a:lnTo>
                    <a:pt x="31762" y="28003"/>
                  </a:lnTo>
                  <a:lnTo>
                    <a:pt x="7175" y="80111"/>
                  </a:lnTo>
                  <a:lnTo>
                    <a:pt x="0" y="163283"/>
                  </a:lnTo>
                  <a:lnTo>
                    <a:pt x="1701" y="209245"/>
                  </a:lnTo>
                  <a:lnTo>
                    <a:pt x="7175" y="247091"/>
                  </a:lnTo>
                  <a:lnTo>
                    <a:pt x="31762" y="299288"/>
                  </a:lnTo>
                  <a:lnTo>
                    <a:pt x="73075" y="320725"/>
                  </a:lnTo>
                  <a:lnTo>
                    <a:pt x="91020" y="322135"/>
                  </a:lnTo>
                  <a:lnTo>
                    <a:pt x="108661" y="320725"/>
                  </a:lnTo>
                  <a:lnTo>
                    <a:pt x="150279" y="299288"/>
                  </a:lnTo>
                  <a:lnTo>
                    <a:pt x="166865" y="270738"/>
                  </a:lnTo>
                  <a:lnTo>
                    <a:pt x="174548" y="247091"/>
                  </a:lnTo>
                  <a:lnTo>
                    <a:pt x="179997" y="209245"/>
                  </a:lnTo>
                  <a:lnTo>
                    <a:pt x="181686" y="163283"/>
                  </a:lnTo>
                  <a:close/>
                </a:path>
                <a:path w="11516360" h="420369">
                  <a:moveTo>
                    <a:pt x="316611" y="132943"/>
                  </a:moveTo>
                  <a:lnTo>
                    <a:pt x="270560" y="132943"/>
                  </a:lnTo>
                  <a:lnTo>
                    <a:pt x="270560" y="4089"/>
                  </a:lnTo>
                  <a:lnTo>
                    <a:pt x="208102" y="4089"/>
                  </a:lnTo>
                  <a:lnTo>
                    <a:pt x="208102" y="338556"/>
                  </a:lnTo>
                  <a:lnTo>
                    <a:pt x="270560" y="338556"/>
                  </a:lnTo>
                  <a:lnTo>
                    <a:pt x="270560" y="185064"/>
                  </a:lnTo>
                  <a:lnTo>
                    <a:pt x="316611" y="185064"/>
                  </a:lnTo>
                  <a:lnTo>
                    <a:pt x="316611" y="132943"/>
                  </a:lnTo>
                  <a:close/>
                </a:path>
                <a:path w="11516360" h="420369">
                  <a:moveTo>
                    <a:pt x="659218" y="132956"/>
                  </a:moveTo>
                  <a:lnTo>
                    <a:pt x="613168" y="132956"/>
                  </a:lnTo>
                  <a:lnTo>
                    <a:pt x="613168" y="4089"/>
                  </a:lnTo>
                  <a:lnTo>
                    <a:pt x="550710" y="4089"/>
                  </a:lnTo>
                  <a:lnTo>
                    <a:pt x="550710" y="253238"/>
                  </a:lnTo>
                  <a:lnTo>
                    <a:pt x="542963" y="258559"/>
                  </a:lnTo>
                  <a:lnTo>
                    <a:pt x="533476" y="262343"/>
                  </a:lnTo>
                  <a:lnTo>
                    <a:pt x="521982" y="264782"/>
                  </a:lnTo>
                  <a:lnTo>
                    <a:pt x="508228" y="266090"/>
                  </a:lnTo>
                  <a:lnTo>
                    <a:pt x="510717" y="250748"/>
                  </a:lnTo>
                  <a:lnTo>
                    <a:pt x="512368" y="233565"/>
                  </a:lnTo>
                  <a:lnTo>
                    <a:pt x="513283" y="215252"/>
                  </a:lnTo>
                  <a:lnTo>
                    <a:pt x="513537" y="198628"/>
                  </a:lnTo>
                  <a:lnTo>
                    <a:pt x="513575" y="61201"/>
                  </a:lnTo>
                  <a:lnTo>
                    <a:pt x="536067" y="61201"/>
                  </a:lnTo>
                  <a:lnTo>
                    <a:pt x="536067" y="9804"/>
                  </a:lnTo>
                  <a:lnTo>
                    <a:pt x="454685" y="9804"/>
                  </a:lnTo>
                  <a:lnTo>
                    <a:pt x="454685" y="61201"/>
                  </a:lnTo>
                  <a:lnTo>
                    <a:pt x="454685" y="198628"/>
                  </a:lnTo>
                  <a:lnTo>
                    <a:pt x="454520" y="216852"/>
                  </a:lnTo>
                  <a:lnTo>
                    <a:pt x="453961" y="234683"/>
                  </a:lnTo>
                  <a:lnTo>
                    <a:pt x="452869" y="251434"/>
                  </a:lnTo>
                  <a:lnTo>
                    <a:pt x="451116" y="266446"/>
                  </a:lnTo>
                  <a:lnTo>
                    <a:pt x="427558" y="266446"/>
                  </a:lnTo>
                  <a:lnTo>
                    <a:pt x="427558" y="61201"/>
                  </a:lnTo>
                  <a:lnTo>
                    <a:pt x="454685" y="61201"/>
                  </a:lnTo>
                  <a:lnTo>
                    <a:pt x="454685" y="9804"/>
                  </a:lnTo>
                  <a:lnTo>
                    <a:pt x="344741" y="9804"/>
                  </a:lnTo>
                  <a:lnTo>
                    <a:pt x="344741" y="61201"/>
                  </a:lnTo>
                  <a:lnTo>
                    <a:pt x="368300" y="61201"/>
                  </a:lnTo>
                  <a:lnTo>
                    <a:pt x="368300" y="266446"/>
                  </a:lnTo>
                  <a:lnTo>
                    <a:pt x="340817" y="266446"/>
                  </a:lnTo>
                  <a:lnTo>
                    <a:pt x="340817" y="317487"/>
                  </a:lnTo>
                  <a:lnTo>
                    <a:pt x="488950" y="317487"/>
                  </a:lnTo>
                  <a:lnTo>
                    <a:pt x="509790" y="316649"/>
                  </a:lnTo>
                  <a:lnTo>
                    <a:pt x="526910" y="313969"/>
                  </a:lnTo>
                  <a:lnTo>
                    <a:pt x="540499" y="309206"/>
                  </a:lnTo>
                  <a:lnTo>
                    <a:pt x="550710" y="302145"/>
                  </a:lnTo>
                  <a:lnTo>
                    <a:pt x="550710" y="338556"/>
                  </a:lnTo>
                  <a:lnTo>
                    <a:pt x="613168" y="338556"/>
                  </a:lnTo>
                  <a:lnTo>
                    <a:pt x="613168" y="302145"/>
                  </a:lnTo>
                  <a:lnTo>
                    <a:pt x="613168" y="266090"/>
                  </a:lnTo>
                  <a:lnTo>
                    <a:pt x="613168" y="185064"/>
                  </a:lnTo>
                  <a:lnTo>
                    <a:pt x="659218" y="185064"/>
                  </a:lnTo>
                  <a:lnTo>
                    <a:pt x="659218" y="132956"/>
                  </a:lnTo>
                  <a:close/>
                </a:path>
                <a:path w="11516360" h="420369">
                  <a:moveTo>
                    <a:pt x="968248" y="181254"/>
                  </a:moveTo>
                  <a:lnTo>
                    <a:pt x="760501" y="181254"/>
                  </a:lnTo>
                  <a:lnTo>
                    <a:pt x="760501" y="146964"/>
                  </a:lnTo>
                  <a:lnTo>
                    <a:pt x="960755" y="146964"/>
                  </a:lnTo>
                  <a:lnTo>
                    <a:pt x="960755" y="96164"/>
                  </a:lnTo>
                  <a:lnTo>
                    <a:pt x="760501" y="96164"/>
                  </a:lnTo>
                  <a:lnTo>
                    <a:pt x="760501" y="60604"/>
                  </a:lnTo>
                  <a:lnTo>
                    <a:pt x="964323" y="60604"/>
                  </a:lnTo>
                  <a:lnTo>
                    <a:pt x="964323" y="9804"/>
                  </a:lnTo>
                  <a:lnTo>
                    <a:pt x="698030" y="9804"/>
                  </a:lnTo>
                  <a:lnTo>
                    <a:pt x="698030" y="60604"/>
                  </a:lnTo>
                  <a:lnTo>
                    <a:pt x="698030" y="96164"/>
                  </a:lnTo>
                  <a:lnTo>
                    <a:pt x="698030" y="146964"/>
                  </a:lnTo>
                  <a:lnTo>
                    <a:pt x="698030" y="181254"/>
                  </a:lnTo>
                  <a:lnTo>
                    <a:pt x="698030" y="233324"/>
                  </a:lnTo>
                  <a:lnTo>
                    <a:pt x="968248" y="233324"/>
                  </a:lnTo>
                  <a:lnTo>
                    <a:pt x="968248" y="181254"/>
                  </a:lnTo>
                  <a:close/>
                </a:path>
                <a:path w="11516360" h="420369">
                  <a:moveTo>
                    <a:pt x="980389" y="272872"/>
                  </a:moveTo>
                  <a:lnTo>
                    <a:pt x="681977" y="272872"/>
                  </a:lnTo>
                  <a:lnTo>
                    <a:pt x="681977" y="324637"/>
                  </a:lnTo>
                  <a:lnTo>
                    <a:pt x="980389" y="324637"/>
                  </a:lnTo>
                  <a:lnTo>
                    <a:pt x="980389" y="272872"/>
                  </a:lnTo>
                  <a:close/>
                </a:path>
                <a:path w="11516360" h="420369">
                  <a:moveTo>
                    <a:pt x="1344409" y="132956"/>
                  </a:moveTo>
                  <a:lnTo>
                    <a:pt x="1298359" y="132956"/>
                  </a:lnTo>
                  <a:lnTo>
                    <a:pt x="1298359" y="4089"/>
                  </a:lnTo>
                  <a:lnTo>
                    <a:pt x="1235900" y="4089"/>
                  </a:lnTo>
                  <a:lnTo>
                    <a:pt x="1235900" y="256108"/>
                  </a:lnTo>
                  <a:lnTo>
                    <a:pt x="1226502" y="262496"/>
                  </a:lnTo>
                  <a:lnTo>
                    <a:pt x="1214602" y="266814"/>
                  </a:lnTo>
                  <a:lnTo>
                    <a:pt x="1199705" y="269252"/>
                  </a:lnTo>
                  <a:lnTo>
                    <a:pt x="1181277" y="270027"/>
                  </a:lnTo>
                  <a:lnTo>
                    <a:pt x="1154861" y="270027"/>
                  </a:lnTo>
                  <a:lnTo>
                    <a:pt x="1154861" y="209702"/>
                  </a:lnTo>
                  <a:lnTo>
                    <a:pt x="1163370" y="206629"/>
                  </a:lnTo>
                  <a:lnTo>
                    <a:pt x="1171232" y="202831"/>
                  </a:lnTo>
                  <a:lnTo>
                    <a:pt x="1206588" y="162941"/>
                  </a:lnTo>
                  <a:lnTo>
                    <a:pt x="1216977" y="110109"/>
                  </a:lnTo>
                  <a:lnTo>
                    <a:pt x="1214920" y="84404"/>
                  </a:lnTo>
                  <a:lnTo>
                    <a:pt x="1208849" y="61645"/>
                  </a:lnTo>
                  <a:lnTo>
                    <a:pt x="1206246" y="56565"/>
                  </a:lnTo>
                  <a:lnTo>
                    <a:pt x="1198905" y="42240"/>
                  </a:lnTo>
                  <a:lnTo>
                    <a:pt x="1185202" y="26581"/>
                  </a:lnTo>
                  <a:lnTo>
                    <a:pt x="1172654" y="17830"/>
                  </a:lnTo>
                  <a:lnTo>
                    <a:pt x="1158163" y="11455"/>
                  </a:lnTo>
                  <a:lnTo>
                    <a:pt x="1157363" y="11264"/>
                  </a:lnTo>
                  <a:lnTo>
                    <a:pt x="1157363" y="110109"/>
                  </a:lnTo>
                  <a:lnTo>
                    <a:pt x="1156639" y="123786"/>
                  </a:lnTo>
                  <a:lnTo>
                    <a:pt x="1141298" y="159727"/>
                  </a:lnTo>
                  <a:lnTo>
                    <a:pt x="1133449" y="162941"/>
                  </a:lnTo>
                  <a:lnTo>
                    <a:pt x="1114526" y="162941"/>
                  </a:lnTo>
                  <a:lnTo>
                    <a:pt x="1091285" y="123786"/>
                  </a:lnTo>
                  <a:lnTo>
                    <a:pt x="1090612" y="110109"/>
                  </a:lnTo>
                  <a:lnTo>
                    <a:pt x="1091285" y="96431"/>
                  </a:lnTo>
                  <a:lnTo>
                    <a:pt x="1107033" y="60490"/>
                  </a:lnTo>
                  <a:lnTo>
                    <a:pt x="1114526" y="56565"/>
                  </a:lnTo>
                  <a:lnTo>
                    <a:pt x="1133449" y="56565"/>
                  </a:lnTo>
                  <a:lnTo>
                    <a:pt x="1156639" y="96431"/>
                  </a:lnTo>
                  <a:lnTo>
                    <a:pt x="1157363" y="110109"/>
                  </a:lnTo>
                  <a:lnTo>
                    <a:pt x="1157363" y="11264"/>
                  </a:lnTo>
                  <a:lnTo>
                    <a:pt x="1141933" y="7556"/>
                  </a:lnTo>
                  <a:lnTo>
                    <a:pt x="1124165" y="6235"/>
                  </a:lnTo>
                  <a:lnTo>
                    <a:pt x="1105992" y="7556"/>
                  </a:lnTo>
                  <a:lnTo>
                    <a:pt x="1062774" y="26581"/>
                  </a:lnTo>
                  <a:lnTo>
                    <a:pt x="1039253" y="61645"/>
                  </a:lnTo>
                  <a:lnTo>
                    <a:pt x="1030998" y="110109"/>
                  </a:lnTo>
                  <a:lnTo>
                    <a:pt x="1033106" y="135712"/>
                  </a:lnTo>
                  <a:lnTo>
                    <a:pt x="1049223" y="177914"/>
                  </a:lnTo>
                  <a:lnTo>
                    <a:pt x="1084554" y="206679"/>
                  </a:lnTo>
                  <a:lnTo>
                    <a:pt x="1093114" y="209702"/>
                  </a:lnTo>
                  <a:lnTo>
                    <a:pt x="1093114" y="270027"/>
                  </a:lnTo>
                  <a:lnTo>
                    <a:pt x="1025652" y="270027"/>
                  </a:lnTo>
                  <a:lnTo>
                    <a:pt x="1025652" y="321424"/>
                  </a:lnTo>
                  <a:lnTo>
                    <a:pt x="1174140" y="321424"/>
                  </a:lnTo>
                  <a:lnTo>
                    <a:pt x="1195273" y="320586"/>
                  </a:lnTo>
                  <a:lnTo>
                    <a:pt x="1212367" y="317893"/>
                  </a:lnTo>
                  <a:lnTo>
                    <a:pt x="1225791" y="313143"/>
                  </a:lnTo>
                  <a:lnTo>
                    <a:pt x="1235900" y="306070"/>
                  </a:lnTo>
                  <a:lnTo>
                    <a:pt x="1235900" y="338912"/>
                  </a:lnTo>
                  <a:lnTo>
                    <a:pt x="1298359" y="338912"/>
                  </a:lnTo>
                  <a:lnTo>
                    <a:pt x="1298359" y="306070"/>
                  </a:lnTo>
                  <a:lnTo>
                    <a:pt x="1298359" y="185064"/>
                  </a:lnTo>
                  <a:lnTo>
                    <a:pt x="1344409" y="185064"/>
                  </a:lnTo>
                  <a:lnTo>
                    <a:pt x="1344409" y="132956"/>
                  </a:lnTo>
                  <a:close/>
                </a:path>
                <a:path w="11516360" h="420369">
                  <a:moveTo>
                    <a:pt x="1661629" y="265023"/>
                  </a:moveTo>
                  <a:lnTo>
                    <a:pt x="1614385" y="225983"/>
                  </a:lnTo>
                  <a:lnTo>
                    <a:pt x="1601050" y="187566"/>
                  </a:lnTo>
                  <a:lnTo>
                    <a:pt x="1596313" y="129374"/>
                  </a:lnTo>
                  <a:lnTo>
                    <a:pt x="1596313" y="8013"/>
                  </a:lnTo>
                  <a:lnTo>
                    <a:pt x="1534198" y="8013"/>
                  </a:lnTo>
                  <a:lnTo>
                    <a:pt x="1534198" y="129374"/>
                  </a:lnTo>
                  <a:lnTo>
                    <a:pt x="1529397" y="187667"/>
                  </a:lnTo>
                  <a:lnTo>
                    <a:pt x="1515948" y="226250"/>
                  </a:lnTo>
                  <a:lnTo>
                    <a:pt x="1495183" y="250304"/>
                  </a:lnTo>
                  <a:lnTo>
                    <a:pt x="1468513" y="265023"/>
                  </a:lnTo>
                  <a:lnTo>
                    <a:pt x="1468513" y="319278"/>
                  </a:lnTo>
                  <a:lnTo>
                    <a:pt x="1498638" y="310426"/>
                  </a:lnTo>
                  <a:lnTo>
                    <a:pt x="1526120" y="296392"/>
                  </a:lnTo>
                  <a:lnTo>
                    <a:pt x="1548993" y="278269"/>
                  </a:lnTo>
                  <a:lnTo>
                    <a:pt x="1565262" y="257162"/>
                  </a:lnTo>
                  <a:lnTo>
                    <a:pt x="1582267" y="278168"/>
                  </a:lnTo>
                  <a:lnTo>
                    <a:pt x="1605013" y="296392"/>
                  </a:lnTo>
                  <a:lnTo>
                    <a:pt x="1631962" y="310527"/>
                  </a:lnTo>
                  <a:lnTo>
                    <a:pt x="1661629" y="319278"/>
                  </a:lnTo>
                  <a:lnTo>
                    <a:pt x="1661629" y="265023"/>
                  </a:lnTo>
                  <a:close/>
                </a:path>
                <a:path w="11516360" h="420369">
                  <a:moveTo>
                    <a:pt x="1792630" y="132943"/>
                  </a:moveTo>
                  <a:lnTo>
                    <a:pt x="1746580" y="132943"/>
                  </a:lnTo>
                  <a:lnTo>
                    <a:pt x="1746580" y="4089"/>
                  </a:lnTo>
                  <a:lnTo>
                    <a:pt x="1684121" y="4089"/>
                  </a:lnTo>
                  <a:lnTo>
                    <a:pt x="1684121" y="338556"/>
                  </a:lnTo>
                  <a:lnTo>
                    <a:pt x="1746580" y="338556"/>
                  </a:lnTo>
                  <a:lnTo>
                    <a:pt x="1746580" y="185064"/>
                  </a:lnTo>
                  <a:lnTo>
                    <a:pt x="1792630" y="185064"/>
                  </a:lnTo>
                  <a:lnTo>
                    <a:pt x="1792630" y="132943"/>
                  </a:lnTo>
                  <a:close/>
                </a:path>
                <a:path w="11516360" h="420369">
                  <a:moveTo>
                    <a:pt x="2089188" y="216827"/>
                  </a:moveTo>
                  <a:lnTo>
                    <a:pt x="2027072" y="216827"/>
                  </a:lnTo>
                  <a:lnTo>
                    <a:pt x="2027072" y="265366"/>
                  </a:lnTo>
                  <a:lnTo>
                    <a:pt x="2027072" y="294284"/>
                  </a:lnTo>
                  <a:lnTo>
                    <a:pt x="1898573" y="294284"/>
                  </a:lnTo>
                  <a:lnTo>
                    <a:pt x="1898573" y="265366"/>
                  </a:lnTo>
                  <a:lnTo>
                    <a:pt x="2027072" y="265366"/>
                  </a:lnTo>
                  <a:lnTo>
                    <a:pt x="2027072" y="216827"/>
                  </a:lnTo>
                  <a:lnTo>
                    <a:pt x="1837182" y="216827"/>
                  </a:lnTo>
                  <a:lnTo>
                    <a:pt x="1837182" y="341757"/>
                  </a:lnTo>
                  <a:lnTo>
                    <a:pt x="2089188" y="341757"/>
                  </a:lnTo>
                  <a:lnTo>
                    <a:pt x="2089188" y="294284"/>
                  </a:lnTo>
                  <a:lnTo>
                    <a:pt x="2089188" y="265366"/>
                  </a:lnTo>
                  <a:lnTo>
                    <a:pt x="2089188" y="216827"/>
                  </a:lnTo>
                  <a:close/>
                </a:path>
                <a:path w="11516360" h="420369">
                  <a:moveTo>
                    <a:pt x="2133092" y="76898"/>
                  </a:moveTo>
                  <a:lnTo>
                    <a:pt x="2089188" y="76898"/>
                  </a:lnTo>
                  <a:lnTo>
                    <a:pt x="2089188" y="4089"/>
                  </a:lnTo>
                  <a:lnTo>
                    <a:pt x="2026716" y="4089"/>
                  </a:lnTo>
                  <a:lnTo>
                    <a:pt x="2026716" y="138658"/>
                  </a:lnTo>
                  <a:lnTo>
                    <a:pt x="2016633" y="143446"/>
                  </a:lnTo>
                  <a:lnTo>
                    <a:pt x="2004174" y="146646"/>
                  </a:lnTo>
                  <a:lnTo>
                    <a:pt x="1988705" y="148450"/>
                  </a:lnTo>
                  <a:lnTo>
                    <a:pt x="1969604" y="149009"/>
                  </a:lnTo>
                  <a:lnTo>
                    <a:pt x="1880730" y="149009"/>
                  </a:lnTo>
                  <a:lnTo>
                    <a:pt x="1880730" y="124739"/>
                  </a:lnTo>
                  <a:lnTo>
                    <a:pt x="1991029" y="124739"/>
                  </a:lnTo>
                  <a:lnTo>
                    <a:pt x="1991029" y="8013"/>
                  </a:lnTo>
                  <a:lnTo>
                    <a:pt x="1819681" y="8013"/>
                  </a:lnTo>
                  <a:lnTo>
                    <a:pt x="1819681" y="55130"/>
                  </a:lnTo>
                  <a:lnTo>
                    <a:pt x="1930704" y="55130"/>
                  </a:lnTo>
                  <a:lnTo>
                    <a:pt x="1930704" y="78333"/>
                  </a:lnTo>
                  <a:lnTo>
                    <a:pt x="1819681" y="78333"/>
                  </a:lnTo>
                  <a:lnTo>
                    <a:pt x="1819681" y="195770"/>
                  </a:lnTo>
                  <a:lnTo>
                    <a:pt x="1961032" y="195770"/>
                  </a:lnTo>
                  <a:lnTo>
                    <a:pt x="1983435" y="195084"/>
                  </a:lnTo>
                  <a:lnTo>
                    <a:pt x="2001634" y="192874"/>
                  </a:lnTo>
                  <a:lnTo>
                    <a:pt x="2015947" y="189001"/>
                  </a:lnTo>
                  <a:lnTo>
                    <a:pt x="2026716" y="183273"/>
                  </a:lnTo>
                  <a:lnTo>
                    <a:pt x="2026716" y="203974"/>
                  </a:lnTo>
                  <a:lnTo>
                    <a:pt x="2089188" y="203974"/>
                  </a:lnTo>
                  <a:lnTo>
                    <a:pt x="2089188" y="183273"/>
                  </a:lnTo>
                  <a:lnTo>
                    <a:pt x="2089188" y="149009"/>
                  </a:lnTo>
                  <a:lnTo>
                    <a:pt x="2089188" y="128663"/>
                  </a:lnTo>
                  <a:lnTo>
                    <a:pt x="2133092" y="128663"/>
                  </a:lnTo>
                  <a:lnTo>
                    <a:pt x="2133092" y="76898"/>
                  </a:lnTo>
                  <a:close/>
                </a:path>
                <a:path w="11516360" h="420369">
                  <a:moveTo>
                    <a:pt x="2444267" y="60477"/>
                  </a:moveTo>
                  <a:lnTo>
                    <a:pt x="2443200" y="50165"/>
                  </a:lnTo>
                  <a:lnTo>
                    <a:pt x="2442172" y="47269"/>
                  </a:lnTo>
                  <a:lnTo>
                    <a:pt x="2439987" y="41084"/>
                  </a:lnTo>
                  <a:lnTo>
                    <a:pt x="2434628" y="33134"/>
                  </a:lnTo>
                  <a:lnTo>
                    <a:pt x="2427135" y="26212"/>
                  </a:lnTo>
                  <a:lnTo>
                    <a:pt x="2407704" y="15989"/>
                  </a:lnTo>
                  <a:lnTo>
                    <a:pt x="2382520" y="9499"/>
                  </a:lnTo>
                  <a:lnTo>
                    <a:pt x="2382520" y="57988"/>
                  </a:lnTo>
                  <a:lnTo>
                    <a:pt x="2382520" y="62623"/>
                  </a:lnTo>
                  <a:lnTo>
                    <a:pt x="2333968" y="73088"/>
                  </a:lnTo>
                  <a:lnTo>
                    <a:pt x="2307564" y="73329"/>
                  </a:lnTo>
                  <a:lnTo>
                    <a:pt x="2280945" y="73088"/>
                  </a:lnTo>
                  <a:lnTo>
                    <a:pt x="2236165" y="66903"/>
                  </a:lnTo>
                  <a:lnTo>
                    <a:pt x="2231885" y="62623"/>
                  </a:lnTo>
                  <a:lnTo>
                    <a:pt x="2231885" y="57988"/>
                  </a:lnTo>
                  <a:lnTo>
                    <a:pt x="2280945" y="47586"/>
                  </a:lnTo>
                  <a:lnTo>
                    <a:pt x="2307564" y="47269"/>
                  </a:lnTo>
                  <a:lnTo>
                    <a:pt x="2333968" y="47586"/>
                  </a:lnTo>
                  <a:lnTo>
                    <a:pt x="2378240" y="54051"/>
                  </a:lnTo>
                  <a:lnTo>
                    <a:pt x="2382520" y="57988"/>
                  </a:lnTo>
                  <a:lnTo>
                    <a:pt x="2382520" y="9499"/>
                  </a:lnTo>
                  <a:lnTo>
                    <a:pt x="2381135" y="9131"/>
                  </a:lnTo>
                  <a:lnTo>
                    <a:pt x="2347684" y="5295"/>
                  </a:lnTo>
                  <a:lnTo>
                    <a:pt x="2307564" y="4089"/>
                  </a:lnTo>
                  <a:lnTo>
                    <a:pt x="2267077" y="5295"/>
                  </a:lnTo>
                  <a:lnTo>
                    <a:pt x="2206853" y="15989"/>
                  </a:lnTo>
                  <a:lnTo>
                    <a:pt x="2174900" y="41084"/>
                  </a:lnTo>
                  <a:lnTo>
                    <a:pt x="2170849" y="60477"/>
                  </a:lnTo>
                  <a:lnTo>
                    <a:pt x="2171852" y="70612"/>
                  </a:lnTo>
                  <a:lnTo>
                    <a:pt x="2206853" y="104686"/>
                  </a:lnTo>
                  <a:lnTo>
                    <a:pt x="2267077" y="115633"/>
                  </a:lnTo>
                  <a:lnTo>
                    <a:pt x="2307564" y="116878"/>
                  </a:lnTo>
                  <a:lnTo>
                    <a:pt x="2347684" y="115633"/>
                  </a:lnTo>
                  <a:lnTo>
                    <a:pt x="2407704" y="104686"/>
                  </a:lnTo>
                  <a:lnTo>
                    <a:pt x="2439987" y="79590"/>
                  </a:lnTo>
                  <a:lnTo>
                    <a:pt x="2442222" y="73329"/>
                  </a:lnTo>
                  <a:lnTo>
                    <a:pt x="2443200" y="70612"/>
                  </a:lnTo>
                  <a:lnTo>
                    <a:pt x="2444267" y="60477"/>
                  </a:lnTo>
                  <a:close/>
                </a:path>
                <a:path w="11516360" h="420369">
                  <a:moveTo>
                    <a:pt x="2444978" y="299643"/>
                  </a:moveTo>
                  <a:lnTo>
                    <a:pt x="2237587" y="299643"/>
                  </a:lnTo>
                  <a:lnTo>
                    <a:pt x="2237587" y="287147"/>
                  </a:lnTo>
                  <a:lnTo>
                    <a:pt x="2438196" y="287147"/>
                  </a:lnTo>
                  <a:lnTo>
                    <a:pt x="2438196" y="189699"/>
                  </a:lnTo>
                  <a:lnTo>
                    <a:pt x="2176195" y="189699"/>
                  </a:lnTo>
                  <a:lnTo>
                    <a:pt x="2176195" y="232181"/>
                  </a:lnTo>
                  <a:lnTo>
                    <a:pt x="2376449" y="232181"/>
                  </a:lnTo>
                  <a:lnTo>
                    <a:pt x="2376449" y="245021"/>
                  </a:lnTo>
                  <a:lnTo>
                    <a:pt x="2176195" y="245021"/>
                  </a:lnTo>
                  <a:lnTo>
                    <a:pt x="2176195" y="341757"/>
                  </a:lnTo>
                  <a:lnTo>
                    <a:pt x="2444978" y="341757"/>
                  </a:lnTo>
                  <a:lnTo>
                    <a:pt x="2444978" y="299643"/>
                  </a:lnTo>
                  <a:close/>
                </a:path>
                <a:path w="11516360" h="420369">
                  <a:moveTo>
                    <a:pt x="2458542" y="128663"/>
                  </a:moveTo>
                  <a:lnTo>
                    <a:pt x="2155850" y="128663"/>
                  </a:lnTo>
                  <a:lnTo>
                    <a:pt x="2155850" y="173990"/>
                  </a:lnTo>
                  <a:lnTo>
                    <a:pt x="2458542" y="173990"/>
                  </a:lnTo>
                  <a:lnTo>
                    <a:pt x="2458542" y="128663"/>
                  </a:lnTo>
                  <a:close/>
                </a:path>
                <a:path w="11516360" h="420369">
                  <a:moveTo>
                    <a:pt x="2792196" y="97243"/>
                  </a:moveTo>
                  <a:lnTo>
                    <a:pt x="2783713" y="52628"/>
                  </a:lnTo>
                  <a:lnTo>
                    <a:pt x="2759722" y="20853"/>
                  </a:lnTo>
                  <a:lnTo>
                    <a:pt x="2732582" y="6845"/>
                  </a:lnTo>
                  <a:lnTo>
                    <a:pt x="2732582" y="97243"/>
                  </a:lnTo>
                  <a:lnTo>
                    <a:pt x="2731846" y="108864"/>
                  </a:lnTo>
                  <a:lnTo>
                    <a:pt x="2709380" y="142582"/>
                  </a:lnTo>
                  <a:lnTo>
                    <a:pt x="2692247" y="142582"/>
                  </a:lnTo>
                  <a:lnTo>
                    <a:pt x="2669463" y="108864"/>
                  </a:lnTo>
                  <a:lnTo>
                    <a:pt x="2668689" y="97243"/>
                  </a:lnTo>
                  <a:lnTo>
                    <a:pt x="2669463" y="85636"/>
                  </a:lnTo>
                  <a:lnTo>
                    <a:pt x="2692247" y="51917"/>
                  </a:lnTo>
                  <a:lnTo>
                    <a:pt x="2709380" y="51917"/>
                  </a:lnTo>
                  <a:lnTo>
                    <a:pt x="2731846" y="85636"/>
                  </a:lnTo>
                  <a:lnTo>
                    <a:pt x="2732582" y="97243"/>
                  </a:lnTo>
                  <a:lnTo>
                    <a:pt x="2732582" y="6845"/>
                  </a:lnTo>
                  <a:lnTo>
                    <a:pt x="2717850" y="3492"/>
                  </a:lnTo>
                  <a:lnTo>
                    <a:pt x="2700820" y="2298"/>
                  </a:lnTo>
                  <a:lnTo>
                    <a:pt x="2683726" y="3492"/>
                  </a:lnTo>
                  <a:lnTo>
                    <a:pt x="2641562" y="20853"/>
                  </a:lnTo>
                  <a:lnTo>
                    <a:pt x="2617546" y="52628"/>
                  </a:lnTo>
                  <a:lnTo>
                    <a:pt x="2609075" y="97243"/>
                  </a:lnTo>
                  <a:lnTo>
                    <a:pt x="2611234" y="121183"/>
                  </a:lnTo>
                  <a:lnTo>
                    <a:pt x="2627744" y="159550"/>
                  </a:lnTo>
                  <a:lnTo>
                    <a:pt x="2667978" y="187655"/>
                  </a:lnTo>
                  <a:lnTo>
                    <a:pt x="2700820" y="192557"/>
                  </a:lnTo>
                  <a:lnTo>
                    <a:pt x="2717850" y="191312"/>
                  </a:lnTo>
                  <a:lnTo>
                    <a:pt x="2759722" y="173634"/>
                  </a:lnTo>
                  <a:lnTo>
                    <a:pt x="2783370" y="142582"/>
                  </a:lnTo>
                  <a:lnTo>
                    <a:pt x="2783713" y="141998"/>
                  </a:lnTo>
                  <a:lnTo>
                    <a:pt x="2790025" y="121183"/>
                  </a:lnTo>
                  <a:lnTo>
                    <a:pt x="2792196" y="97243"/>
                  </a:lnTo>
                  <a:close/>
                </a:path>
                <a:path w="11516360" h="420369">
                  <a:moveTo>
                    <a:pt x="2888221" y="4089"/>
                  </a:moveTo>
                  <a:lnTo>
                    <a:pt x="2825762" y="4089"/>
                  </a:lnTo>
                  <a:lnTo>
                    <a:pt x="2825762" y="213969"/>
                  </a:lnTo>
                  <a:lnTo>
                    <a:pt x="2888221" y="213969"/>
                  </a:lnTo>
                  <a:lnTo>
                    <a:pt x="2888221" y="4089"/>
                  </a:lnTo>
                  <a:close/>
                </a:path>
                <a:path w="11516360" h="420369">
                  <a:moveTo>
                    <a:pt x="2893580" y="292138"/>
                  </a:moveTo>
                  <a:lnTo>
                    <a:pt x="2847886" y="282854"/>
                  </a:lnTo>
                  <a:lnTo>
                    <a:pt x="2814548" y="267068"/>
                  </a:lnTo>
                  <a:lnTo>
                    <a:pt x="2794127" y="244462"/>
                  </a:lnTo>
                  <a:lnTo>
                    <a:pt x="2787205" y="214680"/>
                  </a:lnTo>
                  <a:lnTo>
                    <a:pt x="2787205" y="207899"/>
                  </a:lnTo>
                  <a:lnTo>
                    <a:pt x="2724734" y="207899"/>
                  </a:lnTo>
                  <a:lnTo>
                    <a:pt x="2724734" y="214680"/>
                  </a:lnTo>
                  <a:lnTo>
                    <a:pt x="2718003" y="244462"/>
                  </a:lnTo>
                  <a:lnTo>
                    <a:pt x="2697962" y="267068"/>
                  </a:lnTo>
                  <a:lnTo>
                    <a:pt x="2664790" y="282854"/>
                  </a:lnTo>
                  <a:lnTo>
                    <a:pt x="2618727" y="292138"/>
                  </a:lnTo>
                  <a:lnTo>
                    <a:pt x="2618727" y="342480"/>
                  </a:lnTo>
                  <a:lnTo>
                    <a:pt x="2663075" y="337718"/>
                  </a:lnTo>
                  <a:lnTo>
                    <a:pt x="2701353" y="327355"/>
                  </a:lnTo>
                  <a:lnTo>
                    <a:pt x="2732659" y="312508"/>
                  </a:lnTo>
                  <a:lnTo>
                    <a:pt x="2756141" y="294284"/>
                  </a:lnTo>
                  <a:lnTo>
                    <a:pt x="2778772" y="312369"/>
                  </a:lnTo>
                  <a:lnTo>
                    <a:pt x="2809456" y="327228"/>
                  </a:lnTo>
                  <a:lnTo>
                    <a:pt x="2847848" y="337667"/>
                  </a:lnTo>
                  <a:lnTo>
                    <a:pt x="2893580" y="342480"/>
                  </a:lnTo>
                  <a:lnTo>
                    <a:pt x="2893580" y="294284"/>
                  </a:lnTo>
                  <a:lnTo>
                    <a:pt x="2893580" y="292138"/>
                  </a:lnTo>
                  <a:close/>
                </a:path>
                <a:path w="11516360" h="420369">
                  <a:moveTo>
                    <a:pt x="3268649" y="132943"/>
                  </a:moveTo>
                  <a:lnTo>
                    <a:pt x="3222599" y="132943"/>
                  </a:lnTo>
                  <a:lnTo>
                    <a:pt x="3222599" y="4089"/>
                  </a:lnTo>
                  <a:lnTo>
                    <a:pt x="3160128" y="4089"/>
                  </a:lnTo>
                  <a:lnTo>
                    <a:pt x="3160128" y="252882"/>
                  </a:lnTo>
                  <a:lnTo>
                    <a:pt x="3150743" y="259016"/>
                  </a:lnTo>
                  <a:lnTo>
                    <a:pt x="3138843" y="263105"/>
                  </a:lnTo>
                  <a:lnTo>
                    <a:pt x="3123946" y="265391"/>
                  </a:lnTo>
                  <a:lnTo>
                    <a:pt x="3105518" y="266090"/>
                  </a:lnTo>
                  <a:lnTo>
                    <a:pt x="3019133" y="266090"/>
                  </a:lnTo>
                  <a:lnTo>
                    <a:pt x="3019133" y="61556"/>
                  </a:lnTo>
                  <a:lnTo>
                    <a:pt x="3125152" y="61556"/>
                  </a:lnTo>
                  <a:lnTo>
                    <a:pt x="3125152" y="9791"/>
                  </a:lnTo>
                  <a:lnTo>
                    <a:pt x="2957030" y="9791"/>
                  </a:lnTo>
                  <a:lnTo>
                    <a:pt x="2957030" y="317487"/>
                  </a:lnTo>
                  <a:lnTo>
                    <a:pt x="3098381" y="317487"/>
                  </a:lnTo>
                  <a:lnTo>
                    <a:pt x="3119221" y="316649"/>
                  </a:lnTo>
                  <a:lnTo>
                    <a:pt x="3136354" y="313969"/>
                  </a:lnTo>
                  <a:lnTo>
                    <a:pt x="3149930" y="309219"/>
                  </a:lnTo>
                  <a:lnTo>
                    <a:pt x="3160128" y="302145"/>
                  </a:lnTo>
                  <a:lnTo>
                    <a:pt x="3160128" y="338556"/>
                  </a:lnTo>
                  <a:lnTo>
                    <a:pt x="3222599" y="338556"/>
                  </a:lnTo>
                  <a:lnTo>
                    <a:pt x="3222599" y="185064"/>
                  </a:lnTo>
                  <a:lnTo>
                    <a:pt x="3268649" y="185064"/>
                  </a:lnTo>
                  <a:lnTo>
                    <a:pt x="3268649" y="132943"/>
                  </a:lnTo>
                  <a:close/>
                </a:path>
                <a:path w="11516360" h="420369">
                  <a:moveTo>
                    <a:pt x="3358527" y="250024"/>
                  </a:moveTo>
                  <a:lnTo>
                    <a:pt x="3293922" y="250024"/>
                  </a:lnTo>
                  <a:lnTo>
                    <a:pt x="3293922" y="314274"/>
                  </a:lnTo>
                  <a:lnTo>
                    <a:pt x="3358527" y="314274"/>
                  </a:lnTo>
                  <a:lnTo>
                    <a:pt x="3358527" y="250024"/>
                  </a:lnTo>
                  <a:close/>
                </a:path>
                <a:path w="11516360" h="420369">
                  <a:moveTo>
                    <a:pt x="8147913" y="31635"/>
                  </a:moveTo>
                  <a:lnTo>
                    <a:pt x="8063230" y="31635"/>
                  </a:lnTo>
                  <a:lnTo>
                    <a:pt x="8063230" y="387311"/>
                  </a:lnTo>
                  <a:lnTo>
                    <a:pt x="8147913" y="387311"/>
                  </a:lnTo>
                  <a:lnTo>
                    <a:pt x="8147913" y="31635"/>
                  </a:lnTo>
                  <a:close/>
                </a:path>
                <a:path w="11516360" h="420369">
                  <a:moveTo>
                    <a:pt x="8429168" y="260286"/>
                  </a:moveTo>
                  <a:lnTo>
                    <a:pt x="8424608" y="215455"/>
                  </a:lnTo>
                  <a:lnTo>
                    <a:pt x="8410626" y="178536"/>
                  </a:lnTo>
                  <a:lnTo>
                    <a:pt x="8352726" y="133146"/>
                  </a:lnTo>
                  <a:lnTo>
                    <a:pt x="8350275" y="132816"/>
                  </a:lnTo>
                  <a:lnTo>
                    <a:pt x="8350275" y="260286"/>
                  </a:lnTo>
                  <a:lnTo>
                    <a:pt x="8347735" y="294538"/>
                  </a:lnTo>
                  <a:lnTo>
                    <a:pt x="8339976" y="317296"/>
                  </a:lnTo>
                  <a:lnTo>
                    <a:pt x="8326780" y="329933"/>
                  </a:lnTo>
                  <a:lnTo>
                    <a:pt x="8307933" y="333832"/>
                  </a:lnTo>
                  <a:lnTo>
                    <a:pt x="8288845" y="329933"/>
                  </a:lnTo>
                  <a:lnTo>
                    <a:pt x="8275510" y="317296"/>
                  </a:lnTo>
                  <a:lnTo>
                    <a:pt x="8267700" y="294538"/>
                  </a:lnTo>
                  <a:lnTo>
                    <a:pt x="8265147" y="260286"/>
                  </a:lnTo>
                  <a:lnTo>
                    <a:pt x="8267700" y="226047"/>
                  </a:lnTo>
                  <a:lnTo>
                    <a:pt x="8275510" y="203301"/>
                  </a:lnTo>
                  <a:lnTo>
                    <a:pt x="8288845" y="190652"/>
                  </a:lnTo>
                  <a:lnTo>
                    <a:pt x="8307933" y="186740"/>
                  </a:lnTo>
                  <a:lnTo>
                    <a:pt x="8326780" y="190652"/>
                  </a:lnTo>
                  <a:lnTo>
                    <a:pt x="8339976" y="203301"/>
                  </a:lnTo>
                  <a:lnTo>
                    <a:pt x="8347735" y="226047"/>
                  </a:lnTo>
                  <a:lnTo>
                    <a:pt x="8350275" y="260286"/>
                  </a:lnTo>
                  <a:lnTo>
                    <a:pt x="8350275" y="132816"/>
                  </a:lnTo>
                  <a:lnTo>
                    <a:pt x="8307933" y="127025"/>
                  </a:lnTo>
                  <a:lnTo>
                    <a:pt x="8262887" y="133146"/>
                  </a:lnTo>
                  <a:lnTo>
                    <a:pt x="8228558" y="150710"/>
                  </a:lnTo>
                  <a:lnTo>
                    <a:pt x="8190433" y="215455"/>
                  </a:lnTo>
                  <a:lnTo>
                    <a:pt x="8185810" y="260286"/>
                  </a:lnTo>
                  <a:lnTo>
                    <a:pt x="8190433" y="305130"/>
                  </a:lnTo>
                  <a:lnTo>
                    <a:pt x="8204543" y="342061"/>
                  </a:lnTo>
                  <a:lnTo>
                    <a:pt x="8228558" y="369887"/>
                  </a:lnTo>
                  <a:lnTo>
                    <a:pt x="8262887" y="387451"/>
                  </a:lnTo>
                  <a:lnTo>
                    <a:pt x="8307933" y="393560"/>
                  </a:lnTo>
                  <a:lnTo>
                    <a:pt x="8352726" y="387451"/>
                  </a:lnTo>
                  <a:lnTo>
                    <a:pt x="8386813" y="369887"/>
                  </a:lnTo>
                  <a:lnTo>
                    <a:pt x="8410626" y="342061"/>
                  </a:lnTo>
                  <a:lnTo>
                    <a:pt x="8413737" y="333832"/>
                  </a:lnTo>
                  <a:lnTo>
                    <a:pt x="8424608" y="305130"/>
                  </a:lnTo>
                  <a:lnTo>
                    <a:pt x="8429168" y="260286"/>
                  </a:lnTo>
                  <a:close/>
                </a:path>
                <a:path w="11516360" h="420369">
                  <a:moveTo>
                    <a:pt x="8681034" y="31648"/>
                  </a:moveTo>
                  <a:lnTo>
                    <a:pt x="8413153" y="31648"/>
                  </a:lnTo>
                  <a:lnTo>
                    <a:pt x="8413153" y="100228"/>
                  </a:lnTo>
                  <a:lnTo>
                    <a:pt x="8504517" y="100228"/>
                  </a:lnTo>
                  <a:lnTo>
                    <a:pt x="8504517" y="387248"/>
                  </a:lnTo>
                  <a:lnTo>
                    <a:pt x="8589658" y="387248"/>
                  </a:lnTo>
                  <a:lnTo>
                    <a:pt x="8589658" y="100228"/>
                  </a:lnTo>
                  <a:lnTo>
                    <a:pt x="8681034" y="100228"/>
                  </a:lnTo>
                  <a:lnTo>
                    <a:pt x="8681034" y="31648"/>
                  </a:lnTo>
                  <a:close/>
                </a:path>
                <a:path w="11516360" h="420369">
                  <a:moveTo>
                    <a:pt x="9108542" y="147967"/>
                  </a:moveTo>
                  <a:lnTo>
                    <a:pt x="9100922" y="100291"/>
                  </a:lnTo>
                  <a:lnTo>
                    <a:pt x="9100655" y="98590"/>
                  </a:lnTo>
                  <a:lnTo>
                    <a:pt x="9077554" y="62064"/>
                  </a:lnTo>
                  <a:lnTo>
                    <a:pt x="9040089" y="39420"/>
                  </a:lnTo>
                  <a:lnTo>
                    <a:pt x="9023858" y="36957"/>
                  </a:lnTo>
                  <a:lnTo>
                    <a:pt x="9023858" y="147967"/>
                  </a:lnTo>
                  <a:lnTo>
                    <a:pt x="9020861" y="169214"/>
                  </a:lnTo>
                  <a:lnTo>
                    <a:pt x="9011933" y="184238"/>
                  </a:lnTo>
                  <a:lnTo>
                    <a:pt x="8997150" y="193167"/>
                  </a:lnTo>
                  <a:lnTo>
                    <a:pt x="8976614" y="196113"/>
                  </a:lnTo>
                  <a:lnTo>
                    <a:pt x="8927135" y="196113"/>
                  </a:lnTo>
                  <a:lnTo>
                    <a:pt x="8927135" y="100291"/>
                  </a:lnTo>
                  <a:lnTo>
                    <a:pt x="8976614" y="100291"/>
                  </a:lnTo>
                  <a:lnTo>
                    <a:pt x="8997150" y="103238"/>
                  </a:lnTo>
                  <a:lnTo>
                    <a:pt x="9011933" y="112102"/>
                  </a:lnTo>
                  <a:lnTo>
                    <a:pt x="9020861" y="126987"/>
                  </a:lnTo>
                  <a:lnTo>
                    <a:pt x="9023858" y="147967"/>
                  </a:lnTo>
                  <a:lnTo>
                    <a:pt x="9023858" y="36957"/>
                  </a:lnTo>
                  <a:lnTo>
                    <a:pt x="8989085" y="31648"/>
                  </a:lnTo>
                  <a:lnTo>
                    <a:pt x="8842464" y="31648"/>
                  </a:lnTo>
                  <a:lnTo>
                    <a:pt x="8842464" y="387324"/>
                  </a:lnTo>
                  <a:lnTo>
                    <a:pt x="8927135" y="387324"/>
                  </a:lnTo>
                  <a:lnTo>
                    <a:pt x="8927135" y="264756"/>
                  </a:lnTo>
                  <a:lnTo>
                    <a:pt x="8989085" y="264756"/>
                  </a:lnTo>
                  <a:lnTo>
                    <a:pt x="9040089" y="256984"/>
                  </a:lnTo>
                  <a:lnTo>
                    <a:pt x="9077554" y="234276"/>
                  </a:lnTo>
                  <a:lnTo>
                    <a:pt x="9100655" y="197624"/>
                  </a:lnTo>
                  <a:lnTo>
                    <a:pt x="9100896" y="196113"/>
                  </a:lnTo>
                  <a:lnTo>
                    <a:pt x="9108542" y="147967"/>
                  </a:lnTo>
                  <a:close/>
                </a:path>
                <a:path w="11516360" h="420369">
                  <a:moveTo>
                    <a:pt x="9415234" y="387311"/>
                  </a:moveTo>
                  <a:lnTo>
                    <a:pt x="9395295" y="324916"/>
                  </a:lnTo>
                  <a:lnTo>
                    <a:pt x="9374213" y="258953"/>
                  </a:lnTo>
                  <a:lnTo>
                    <a:pt x="9330207" y="121234"/>
                  </a:lnTo>
                  <a:lnTo>
                    <a:pt x="9301582" y="31648"/>
                  </a:lnTo>
                  <a:lnTo>
                    <a:pt x="9294444" y="31648"/>
                  </a:lnTo>
                  <a:lnTo>
                    <a:pt x="9294444" y="258953"/>
                  </a:lnTo>
                  <a:lnTo>
                    <a:pt x="9220022" y="258953"/>
                  </a:lnTo>
                  <a:lnTo>
                    <a:pt x="9257449" y="121234"/>
                  </a:lnTo>
                  <a:lnTo>
                    <a:pt x="9294444" y="258953"/>
                  </a:lnTo>
                  <a:lnTo>
                    <a:pt x="9294444" y="31648"/>
                  </a:lnTo>
                  <a:lnTo>
                    <a:pt x="9212885" y="31648"/>
                  </a:lnTo>
                  <a:lnTo>
                    <a:pt x="9099677" y="387311"/>
                  </a:lnTo>
                  <a:lnTo>
                    <a:pt x="9185694" y="387311"/>
                  </a:lnTo>
                  <a:lnTo>
                    <a:pt x="9202636" y="324916"/>
                  </a:lnTo>
                  <a:lnTo>
                    <a:pt x="9312275" y="324916"/>
                  </a:lnTo>
                  <a:lnTo>
                    <a:pt x="9329204" y="387311"/>
                  </a:lnTo>
                  <a:lnTo>
                    <a:pt x="9415234" y="387311"/>
                  </a:lnTo>
                  <a:close/>
                </a:path>
                <a:path w="11516360" h="420369">
                  <a:moveTo>
                    <a:pt x="9692068" y="283476"/>
                  </a:moveTo>
                  <a:lnTo>
                    <a:pt x="9685820" y="242722"/>
                  </a:lnTo>
                  <a:lnTo>
                    <a:pt x="9636036" y="188455"/>
                  </a:lnTo>
                  <a:lnTo>
                    <a:pt x="9592678" y="174269"/>
                  </a:lnTo>
                  <a:lnTo>
                    <a:pt x="9561474" y="168033"/>
                  </a:lnTo>
                  <a:lnTo>
                    <a:pt x="9539414" y="161747"/>
                  </a:lnTo>
                  <a:lnTo>
                    <a:pt x="9524327" y="153162"/>
                  </a:lnTo>
                  <a:lnTo>
                    <a:pt x="9515665" y="141643"/>
                  </a:lnTo>
                  <a:lnTo>
                    <a:pt x="9512897" y="126580"/>
                  </a:lnTo>
                  <a:lnTo>
                    <a:pt x="9515551" y="112318"/>
                  </a:lnTo>
                  <a:lnTo>
                    <a:pt x="9523374" y="101346"/>
                  </a:lnTo>
                  <a:lnTo>
                    <a:pt x="9536214" y="94310"/>
                  </a:lnTo>
                  <a:lnTo>
                    <a:pt x="9553892" y="91821"/>
                  </a:lnTo>
                  <a:lnTo>
                    <a:pt x="9571139" y="94310"/>
                  </a:lnTo>
                  <a:lnTo>
                    <a:pt x="9583877" y="101346"/>
                  </a:lnTo>
                  <a:lnTo>
                    <a:pt x="9591764" y="112318"/>
                  </a:lnTo>
                  <a:lnTo>
                    <a:pt x="9594456" y="126580"/>
                  </a:lnTo>
                  <a:lnTo>
                    <a:pt x="9594456" y="132384"/>
                  </a:lnTo>
                  <a:lnTo>
                    <a:pt x="9678695" y="132384"/>
                  </a:lnTo>
                  <a:lnTo>
                    <a:pt x="9678695" y="126580"/>
                  </a:lnTo>
                  <a:lnTo>
                    <a:pt x="9670415" y="87833"/>
                  </a:lnTo>
                  <a:lnTo>
                    <a:pt x="9646221" y="55613"/>
                  </a:lnTo>
                  <a:lnTo>
                    <a:pt x="9607067" y="33578"/>
                  </a:lnTo>
                  <a:lnTo>
                    <a:pt x="9553892" y="25412"/>
                  </a:lnTo>
                  <a:lnTo>
                    <a:pt x="9500298" y="33502"/>
                  </a:lnTo>
                  <a:lnTo>
                    <a:pt x="9461030" y="55664"/>
                  </a:lnTo>
                  <a:lnTo>
                    <a:pt x="9436887" y="88773"/>
                  </a:lnTo>
                  <a:lnTo>
                    <a:pt x="9428658" y="129705"/>
                  </a:lnTo>
                  <a:lnTo>
                    <a:pt x="9435490" y="171056"/>
                  </a:lnTo>
                  <a:lnTo>
                    <a:pt x="9455175" y="202133"/>
                  </a:lnTo>
                  <a:lnTo>
                    <a:pt x="9486570" y="223850"/>
                  </a:lnTo>
                  <a:lnTo>
                    <a:pt x="9528492" y="237121"/>
                  </a:lnTo>
                  <a:lnTo>
                    <a:pt x="9560141" y="243357"/>
                  </a:lnTo>
                  <a:lnTo>
                    <a:pt x="9581820" y="249809"/>
                  </a:lnTo>
                  <a:lnTo>
                    <a:pt x="9596476" y="259181"/>
                  </a:lnTo>
                  <a:lnTo>
                    <a:pt x="9604769" y="271564"/>
                  </a:lnTo>
                  <a:lnTo>
                    <a:pt x="9607385" y="287032"/>
                  </a:lnTo>
                  <a:lnTo>
                    <a:pt x="9604350" y="303466"/>
                  </a:lnTo>
                  <a:lnTo>
                    <a:pt x="9595460" y="316128"/>
                  </a:lnTo>
                  <a:lnTo>
                    <a:pt x="9581058" y="324269"/>
                  </a:lnTo>
                  <a:lnTo>
                    <a:pt x="9561474" y="327152"/>
                  </a:lnTo>
                  <a:lnTo>
                    <a:pt x="9541637" y="324269"/>
                  </a:lnTo>
                  <a:lnTo>
                    <a:pt x="9527108" y="316128"/>
                  </a:lnTo>
                  <a:lnTo>
                    <a:pt x="9518180" y="303466"/>
                  </a:lnTo>
                  <a:lnTo>
                    <a:pt x="9515132" y="287032"/>
                  </a:lnTo>
                  <a:lnTo>
                    <a:pt x="9515132" y="279463"/>
                  </a:lnTo>
                  <a:lnTo>
                    <a:pt x="9430436" y="279463"/>
                  </a:lnTo>
                  <a:lnTo>
                    <a:pt x="9430436" y="286143"/>
                  </a:lnTo>
                  <a:lnTo>
                    <a:pt x="9439326" y="329260"/>
                  </a:lnTo>
                  <a:lnTo>
                    <a:pt x="9465043" y="363258"/>
                  </a:lnTo>
                  <a:lnTo>
                    <a:pt x="9506217" y="385559"/>
                  </a:lnTo>
                  <a:lnTo>
                    <a:pt x="9561474" y="393560"/>
                  </a:lnTo>
                  <a:lnTo>
                    <a:pt x="9617608" y="385330"/>
                  </a:lnTo>
                  <a:lnTo>
                    <a:pt x="9658528" y="362419"/>
                  </a:lnTo>
                  <a:lnTo>
                    <a:pt x="9683572" y="327571"/>
                  </a:lnTo>
                  <a:lnTo>
                    <a:pt x="9692068" y="283476"/>
                  </a:lnTo>
                  <a:close/>
                </a:path>
                <a:path w="11516360" h="420369">
                  <a:moveTo>
                    <a:pt x="9980498" y="283476"/>
                  </a:moveTo>
                  <a:lnTo>
                    <a:pt x="9974250" y="242722"/>
                  </a:lnTo>
                  <a:lnTo>
                    <a:pt x="9924466" y="188455"/>
                  </a:lnTo>
                  <a:lnTo>
                    <a:pt x="9881108" y="174269"/>
                  </a:lnTo>
                  <a:lnTo>
                    <a:pt x="9849904" y="168033"/>
                  </a:lnTo>
                  <a:lnTo>
                    <a:pt x="9827844" y="161747"/>
                  </a:lnTo>
                  <a:lnTo>
                    <a:pt x="9812757" y="153162"/>
                  </a:lnTo>
                  <a:lnTo>
                    <a:pt x="9804095" y="141643"/>
                  </a:lnTo>
                  <a:lnTo>
                    <a:pt x="9801327" y="126580"/>
                  </a:lnTo>
                  <a:lnTo>
                    <a:pt x="9803981" y="112318"/>
                  </a:lnTo>
                  <a:lnTo>
                    <a:pt x="9811804" y="101346"/>
                  </a:lnTo>
                  <a:lnTo>
                    <a:pt x="9824644" y="94310"/>
                  </a:lnTo>
                  <a:lnTo>
                    <a:pt x="9842322" y="91821"/>
                  </a:lnTo>
                  <a:lnTo>
                    <a:pt x="9859569" y="94310"/>
                  </a:lnTo>
                  <a:lnTo>
                    <a:pt x="9872294" y="101346"/>
                  </a:lnTo>
                  <a:lnTo>
                    <a:pt x="9880181" y="112318"/>
                  </a:lnTo>
                  <a:lnTo>
                    <a:pt x="9882886" y="126580"/>
                  </a:lnTo>
                  <a:lnTo>
                    <a:pt x="9882886" y="132384"/>
                  </a:lnTo>
                  <a:lnTo>
                    <a:pt x="9967125" y="132384"/>
                  </a:lnTo>
                  <a:lnTo>
                    <a:pt x="9967125" y="126580"/>
                  </a:lnTo>
                  <a:lnTo>
                    <a:pt x="9958845" y="87833"/>
                  </a:lnTo>
                  <a:lnTo>
                    <a:pt x="9934651" y="55613"/>
                  </a:lnTo>
                  <a:lnTo>
                    <a:pt x="9895484" y="33578"/>
                  </a:lnTo>
                  <a:lnTo>
                    <a:pt x="9842322" y="25412"/>
                  </a:lnTo>
                  <a:lnTo>
                    <a:pt x="9788728" y="33502"/>
                  </a:lnTo>
                  <a:lnTo>
                    <a:pt x="9749460" y="55664"/>
                  </a:lnTo>
                  <a:lnTo>
                    <a:pt x="9725317" y="88773"/>
                  </a:lnTo>
                  <a:lnTo>
                    <a:pt x="9717087" y="129705"/>
                  </a:lnTo>
                  <a:lnTo>
                    <a:pt x="9723920" y="171056"/>
                  </a:lnTo>
                  <a:lnTo>
                    <a:pt x="9743605" y="202133"/>
                  </a:lnTo>
                  <a:lnTo>
                    <a:pt x="9774999" y="223850"/>
                  </a:lnTo>
                  <a:lnTo>
                    <a:pt x="9816922" y="237121"/>
                  </a:lnTo>
                  <a:lnTo>
                    <a:pt x="9848571" y="243357"/>
                  </a:lnTo>
                  <a:lnTo>
                    <a:pt x="9870249" y="249809"/>
                  </a:lnTo>
                  <a:lnTo>
                    <a:pt x="9884893" y="259181"/>
                  </a:lnTo>
                  <a:lnTo>
                    <a:pt x="9893198" y="271564"/>
                  </a:lnTo>
                  <a:lnTo>
                    <a:pt x="9895815" y="287032"/>
                  </a:lnTo>
                  <a:lnTo>
                    <a:pt x="9892779" y="303466"/>
                  </a:lnTo>
                  <a:lnTo>
                    <a:pt x="9883889" y="316128"/>
                  </a:lnTo>
                  <a:lnTo>
                    <a:pt x="9869487" y="324269"/>
                  </a:lnTo>
                  <a:lnTo>
                    <a:pt x="9849904" y="327152"/>
                  </a:lnTo>
                  <a:lnTo>
                    <a:pt x="9830067" y="324269"/>
                  </a:lnTo>
                  <a:lnTo>
                    <a:pt x="9815538" y="316128"/>
                  </a:lnTo>
                  <a:lnTo>
                    <a:pt x="9806610" y="303466"/>
                  </a:lnTo>
                  <a:lnTo>
                    <a:pt x="9803562" y="287032"/>
                  </a:lnTo>
                  <a:lnTo>
                    <a:pt x="9803562" y="279463"/>
                  </a:lnTo>
                  <a:lnTo>
                    <a:pt x="9718865" y="279463"/>
                  </a:lnTo>
                  <a:lnTo>
                    <a:pt x="9718865" y="286143"/>
                  </a:lnTo>
                  <a:lnTo>
                    <a:pt x="9727755" y="329260"/>
                  </a:lnTo>
                  <a:lnTo>
                    <a:pt x="9753473" y="363258"/>
                  </a:lnTo>
                  <a:lnTo>
                    <a:pt x="9794646" y="385559"/>
                  </a:lnTo>
                  <a:lnTo>
                    <a:pt x="9849904" y="393560"/>
                  </a:lnTo>
                  <a:lnTo>
                    <a:pt x="9906038" y="385330"/>
                  </a:lnTo>
                  <a:lnTo>
                    <a:pt x="9946957" y="362419"/>
                  </a:lnTo>
                  <a:lnTo>
                    <a:pt x="9972002" y="327571"/>
                  </a:lnTo>
                  <a:lnTo>
                    <a:pt x="9980498" y="283476"/>
                  </a:lnTo>
                  <a:close/>
                </a:path>
                <a:path w="11516360" h="420369">
                  <a:moveTo>
                    <a:pt x="10400424" y="135496"/>
                  </a:moveTo>
                  <a:lnTo>
                    <a:pt x="10397769" y="101092"/>
                  </a:lnTo>
                  <a:lnTo>
                    <a:pt x="10389895" y="71437"/>
                  </a:lnTo>
                  <a:lnTo>
                    <a:pt x="10386797" y="65519"/>
                  </a:lnTo>
                  <a:lnTo>
                    <a:pt x="10376916" y="46621"/>
                  </a:lnTo>
                  <a:lnTo>
                    <a:pt x="10358971" y="26746"/>
                  </a:lnTo>
                  <a:lnTo>
                    <a:pt x="10342994" y="16408"/>
                  </a:lnTo>
                  <a:lnTo>
                    <a:pt x="10325544" y="9207"/>
                  </a:lnTo>
                  <a:lnTo>
                    <a:pt x="10325544" y="135496"/>
                  </a:lnTo>
                  <a:lnTo>
                    <a:pt x="10324617" y="154851"/>
                  </a:lnTo>
                  <a:lnTo>
                    <a:pt x="10309936" y="194767"/>
                  </a:lnTo>
                  <a:lnTo>
                    <a:pt x="10282758" y="205028"/>
                  </a:lnTo>
                  <a:lnTo>
                    <a:pt x="10274567" y="204431"/>
                  </a:lnTo>
                  <a:lnTo>
                    <a:pt x="10242918" y="171323"/>
                  </a:lnTo>
                  <a:lnTo>
                    <a:pt x="10239070" y="135496"/>
                  </a:lnTo>
                  <a:lnTo>
                    <a:pt x="10240010" y="116141"/>
                  </a:lnTo>
                  <a:lnTo>
                    <a:pt x="10255123" y="76225"/>
                  </a:lnTo>
                  <a:lnTo>
                    <a:pt x="10282758" y="65519"/>
                  </a:lnTo>
                  <a:lnTo>
                    <a:pt x="10290772" y="66128"/>
                  </a:lnTo>
                  <a:lnTo>
                    <a:pt x="10321760" y="99669"/>
                  </a:lnTo>
                  <a:lnTo>
                    <a:pt x="10325544" y="135496"/>
                  </a:lnTo>
                  <a:lnTo>
                    <a:pt x="10325544" y="9207"/>
                  </a:lnTo>
                  <a:lnTo>
                    <a:pt x="10324719" y="8864"/>
                  </a:lnTo>
                  <a:lnTo>
                    <a:pt x="10304513" y="4254"/>
                  </a:lnTo>
                  <a:lnTo>
                    <a:pt x="10282758" y="2679"/>
                  </a:lnTo>
                  <a:lnTo>
                    <a:pt x="10260571" y="4254"/>
                  </a:lnTo>
                  <a:lnTo>
                    <a:pt x="10222027" y="16408"/>
                  </a:lnTo>
                  <a:lnTo>
                    <a:pt x="10188156" y="46621"/>
                  </a:lnTo>
                  <a:lnTo>
                    <a:pt x="10167290" y="101092"/>
                  </a:lnTo>
                  <a:lnTo>
                    <a:pt x="10164635" y="135496"/>
                  </a:lnTo>
                  <a:lnTo>
                    <a:pt x="10167290" y="169964"/>
                  </a:lnTo>
                  <a:lnTo>
                    <a:pt x="10188156" y="224370"/>
                  </a:lnTo>
                  <a:lnTo>
                    <a:pt x="10222027" y="254482"/>
                  </a:lnTo>
                  <a:lnTo>
                    <a:pt x="10260571" y="267131"/>
                  </a:lnTo>
                  <a:lnTo>
                    <a:pt x="10282758" y="268770"/>
                  </a:lnTo>
                  <a:lnTo>
                    <a:pt x="10304513" y="267131"/>
                  </a:lnTo>
                  <a:lnTo>
                    <a:pt x="10342994" y="254482"/>
                  </a:lnTo>
                  <a:lnTo>
                    <a:pt x="10376916" y="224370"/>
                  </a:lnTo>
                  <a:lnTo>
                    <a:pt x="10387076" y="205028"/>
                  </a:lnTo>
                  <a:lnTo>
                    <a:pt x="10389895" y="199682"/>
                  </a:lnTo>
                  <a:lnTo>
                    <a:pt x="10397769" y="169964"/>
                  </a:lnTo>
                  <a:lnTo>
                    <a:pt x="10400424" y="135496"/>
                  </a:lnTo>
                  <a:close/>
                </a:path>
                <a:path w="11516360" h="420369">
                  <a:moveTo>
                    <a:pt x="10504716" y="0"/>
                  </a:moveTo>
                  <a:lnTo>
                    <a:pt x="10426725" y="0"/>
                  </a:lnTo>
                  <a:lnTo>
                    <a:pt x="10426725" y="314223"/>
                  </a:lnTo>
                  <a:lnTo>
                    <a:pt x="10415003" y="322465"/>
                  </a:lnTo>
                  <a:lnTo>
                    <a:pt x="10400106" y="327990"/>
                  </a:lnTo>
                  <a:lnTo>
                    <a:pt x="10381348" y="331089"/>
                  </a:lnTo>
                  <a:lnTo>
                    <a:pt x="10358082" y="332054"/>
                  </a:lnTo>
                  <a:lnTo>
                    <a:pt x="10154387" y="332054"/>
                  </a:lnTo>
                  <a:lnTo>
                    <a:pt x="10154387" y="395795"/>
                  </a:lnTo>
                  <a:lnTo>
                    <a:pt x="10349166" y="395795"/>
                  </a:lnTo>
                  <a:lnTo>
                    <a:pt x="10375824" y="394601"/>
                  </a:lnTo>
                  <a:lnTo>
                    <a:pt x="10397312" y="390944"/>
                  </a:lnTo>
                  <a:lnTo>
                    <a:pt x="10414114" y="384708"/>
                  </a:lnTo>
                  <a:lnTo>
                    <a:pt x="10426725" y="375742"/>
                  </a:lnTo>
                  <a:lnTo>
                    <a:pt x="10426725" y="417626"/>
                  </a:lnTo>
                  <a:lnTo>
                    <a:pt x="10504716" y="417626"/>
                  </a:lnTo>
                  <a:lnTo>
                    <a:pt x="10504716" y="375742"/>
                  </a:lnTo>
                  <a:lnTo>
                    <a:pt x="10504716" y="0"/>
                  </a:lnTo>
                  <a:close/>
                </a:path>
                <a:path w="11516360" h="420369">
                  <a:moveTo>
                    <a:pt x="10935373" y="7124"/>
                  </a:moveTo>
                  <a:lnTo>
                    <a:pt x="10725874" y="7124"/>
                  </a:lnTo>
                  <a:lnTo>
                    <a:pt x="10725874" y="71755"/>
                  </a:lnTo>
                  <a:lnTo>
                    <a:pt x="10857814" y="71755"/>
                  </a:lnTo>
                  <a:lnTo>
                    <a:pt x="10857814" y="106972"/>
                  </a:lnTo>
                  <a:lnTo>
                    <a:pt x="10854309" y="163957"/>
                  </a:lnTo>
                  <a:lnTo>
                    <a:pt x="10843616" y="212496"/>
                  </a:lnTo>
                  <a:lnTo>
                    <a:pt x="10825442" y="252831"/>
                  </a:lnTo>
                  <a:lnTo>
                    <a:pt x="10799496" y="285229"/>
                  </a:lnTo>
                  <a:lnTo>
                    <a:pt x="10765511" y="309918"/>
                  </a:lnTo>
                  <a:lnTo>
                    <a:pt x="10723207" y="327152"/>
                  </a:lnTo>
                  <a:lnTo>
                    <a:pt x="10723207" y="395782"/>
                  </a:lnTo>
                  <a:lnTo>
                    <a:pt x="10769092" y="382892"/>
                  </a:lnTo>
                  <a:lnTo>
                    <a:pt x="10809110" y="365455"/>
                  </a:lnTo>
                  <a:lnTo>
                    <a:pt x="10843374" y="343268"/>
                  </a:lnTo>
                  <a:lnTo>
                    <a:pt x="10872026" y="316103"/>
                  </a:lnTo>
                  <a:lnTo>
                    <a:pt x="10895165" y="283743"/>
                  </a:lnTo>
                  <a:lnTo>
                    <a:pt x="10912945" y="245973"/>
                  </a:lnTo>
                  <a:lnTo>
                    <a:pt x="10925493" y="202577"/>
                  </a:lnTo>
                  <a:lnTo>
                    <a:pt x="10932922" y="153352"/>
                  </a:lnTo>
                  <a:lnTo>
                    <a:pt x="10935373" y="98056"/>
                  </a:lnTo>
                  <a:lnTo>
                    <a:pt x="10935373" y="7124"/>
                  </a:lnTo>
                  <a:close/>
                </a:path>
                <a:path w="11516360" h="420369">
                  <a:moveTo>
                    <a:pt x="11064634" y="0"/>
                  </a:moveTo>
                  <a:lnTo>
                    <a:pt x="10986630" y="0"/>
                  </a:lnTo>
                  <a:lnTo>
                    <a:pt x="10986630" y="417626"/>
                  </a:lnTo>
                  <a:lnTo>
                    <a:pt x="11064634" y="417626"/>
                  </a:lnTo>
                  <a:lnTo>
                    <a:pt x="11064634" y="0"/>
                  </a:lnTo>
                  <a:close/>
                </a:path>
                <a:path w="11516360" h="420369">
                  <a:moveTo>
                    <a:pt x="11495227" y="119011"/>
                  </a:moveTo>
                  <a:lnTo>
                    <a:pt x="11448275" y="114350"/>
                  </a:lnTo>
                  <a:lnTo>
                    <a:pt x="11408766" y="104127"/>
                  </a:lnTo>
                  <a:lnTo>
                    <a:pt x="11380280" y="87985"/>
                  </a:lnTo>
                  <a:lnTo>
                    <a:pt x="11366437" y="65519"/>
                  </a:lnTo>
                  <a:lnTo>
                    <a:pt x="11490782" y="65519"/>
                  </a:lnTo>
                  <a:lnTo>
                    <a:pt x="11490782" y="4902"/>
                  </a:lnTo>
                  <a:lnTo>
                    <a:pt x="11163630" y="4902"/>
                  </a:lnTo>
                  <a:lnTo>
                    <a:pt x="11163630" y="65519"/>
                  </a:lnTo>
                  <a:lnTo>
                    <a:pt x="11286655" y="65519"/>
                  </a:lnTo>
                  <a:lnTo>
                    <a:pt x="11272736" y="88239"/>
                  </a:lnTo>
                  <a:lnTo>
                    <a:pt x="11244250" y="104470"/>
                  </a:lnTo>
                  <a:lnTo>
                    <a:pt x="11204969" y="114604"/>
                  </a:lnTo>
                  <a:lnTo>
                    <a:pt x="11158728" y="119011"/>
                  </a:lnTo>
                  <a:lnTo>
                    <a:pt x="11158728" y="178282"/>
                  </a:lnTo>
                  <a:lnTo>
                    <a:pt x="11206734" y="174675"/>
                  </a:lnTo>
                  <a:lnTo>
                    <a:pt x="11253267" y="165417"/>
                  </a:lnTo>
                  <a:lnTo>
                    <a:pt x="11294542" y="150888"/>
                  </a:lnTo>
                  <a:lnTo>
                    <a:pt x="11326762" y="131483"/>
                  </a:lnTo>
                  <a:lnTo>
                    <a:pt x="11360048" y="150888"/>
                  </a:lnTo>
                  <a:lnTo>
                    <a:pt x="11402479" y="165417"/>
                  </a:lnTo>
                  <a:lnTo>
                    <a:pt x="11449164" y="174675"/>
                  </a:lnTo>
                  <a:lnTo>
                    <a:pt x="11495227" y="178282"/>
                  </a:lnTo>
                  <a:lnTo>
                    <a:pt x="11495227" y="131483"/>
                  </a:lnTo>
                  <a:lnTo>
                    <a:pt x="11495227" y="119011"/>
                  </a:lnTo>
                  <a:close/>
                </a:path>
                <a:path w="11516360" h="420369">
                  <a:moveTo>
                    <a:pt x="11497462" y="357466"/>
                  </a:moveTo>
                  <a:lnTo>
                    <a:pt x="11241634" y="357466"/>
                  </a:lnTo>
                  <a:lnTo>
                    <a:pt x="11241634" y="290601"/>
                  </a:lnTo>
                  <a:lnTo>
                    <a:pt x="11163630" y="290601"/>
                  </a:lnTo>
                  <a:lnTo>
                    <a:pt x="11163630" y="419862"/>
                  </a:lnTo>
                  <a:lnTo>
                    <a:pt x="11497462" y="419862"/>
                  </a:lnTo>
                  <a:lnTo>
                    <a:pt x="11497462" y="357466"/>
                  </a:lnTo>
                  <a:close/>
                </a:path>
                <a:path w="11516360" h="420369">
                  <a:moveTo>
                    <a:pt x="11516182" y="200571"/>
                  </a:moveTo>
                  <a:lnTo>
                    <a:pt x="11138230" y="200571"/>
                  </a:lnTo>
                  <a:lnTo>
                    <a:pt x="11138230" y="262966"/>
                  </a:lnTo>
                  <a:lnTo>
                    <a:pt x="11295558" y="262966"/>
                  </a:lnTo>
                  <a:lnTo>
                    <a:pt x="11295558" y="330720"/>
                  </a:lnTo>
                  <a:lnTo>
                    <a:pt x="11373117" y="330720"/>
                  </a:lnTo>
                  <a:lnTo>
                    <a:pt x="11373117" y="262966"/>
                  </a:lnTo>
                  <a:lnTo>
                    <a:pt x="11516182" y="262966"/>
                  </a:lnTo>
                  <a:lnTo>
                    <a:pt x="11516182" y="200571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49579" y="2250643"/>
              <a:ext cx="197789" cy="24079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00178" y="2252238"/>
              <a:ext cx="216903" cy="24610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54487" y="2243746"/>
              <a:ext cx="208673" cy="25326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292421" y="2250642"/>
              <a:ext cx="228587" cy="24079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544340" y="2250643"/>
              <a:ext cx="231508" cy="240792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798383" y="2254986"/>
              <a:ext cx="213995" cy="226060"/>
            </a:xfrm>
            <a:custGeom>
              <a:avLst/>
              <a:gdLst/>
              <a:ahLst/>
              <a:cxnLst/>
              <a:rect l="l" t="t" r="r" b="b"/>
              <a:pathLst>
                <a:path w="213994" h="226060">
                  <a:moveTo>
                    <a:pt x="204152" y="130810"/>
                  </a:moveTo>
                  <a:lnTo>
                    <a:pt x="41414" y="130810"/>
                  </a:lnTo>
                  <a:lnTo>
                    <a:pt x="41414" y="90170"/>
                  </a:lnTo>
                  <a:lnTo>
                    <a:pt x="198577" y="90170"/>
                  </a:lnTo>
                  <a:lnTo>
                    <a:pt x="198577" y="64770"/>
                  </a:lnTo>
                  <a:lnTo>
                    <a:pt x="41414" y="64770"/>
                  </a:lnTo>
                  <a:lnTo>
                    <a:pt x="41414" y="25400"/>
                  </a:lnTo>
                  <a:lnTo>
                    <a:pt x="201231" y="25400"/>
                  </a:lnTo>
                  <a:lnTo>
                    <a:pt x="201231" y="0"/>
                  </a:lnTo>
                  <a:lnTo>
                    <a:pt x="12471" y="0"/>
                  </a:lnTo>
                  <a:lnTo>
                    <a:pt x="12471" y="25400"/>
                  </a:lnTo>
                  <a:lnTo>
                    <a:pt x="12471" y="64770"/>
                  </a:lnTo>
                  <a:lnTo>
                    <a:pt x="12471" y="90170"/>
                  </a:lnTo>
                  <a:lnTo>
                    <a:pt x="12471" y="130810"/>
                  </a:lnTo>
                  <a:lnTo>
                    <a:pt x="12471" y="156210"/>
                  </a:lnTo>
                  <a:lnTo>
                    <a:pt x="204152" y="156210"/>
                  </a:lnTo>
                  <a:lnTo>
                    <a:pt x="204152" y="130810"/>
                  </a:lnTo>
                  <a:close/>
                </a:path>
                <a:path w="213994" h="226060">
                  <a:moveTo>
                    <a:pt x="213715" y="200888"/>
                  </a:moveTo>
                  <a:lnTo>
                    <a:pt x="0" y="200888"/>
                  </a:lnTo>
                  <a:lnTo>
                    <a:pt x="0" y="225844"/>
                  </a:lnTo>
                  <a:lnTo>
                    <a:pt x="213715" y="225844"/>
                  </a:lnTo>
                  <a:lnTo>
                    <a:pt x="213715" y="200888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128890" y="2253559"/>
              <a:ext cx="216890" cy="24477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380279" y="2243746"/>
              <a:ext cx="234683" cy="25007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637777" y="2250642"/>
              <a:ext cx="202831" cy="240792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2903245" y="2250642"/>
              <a:ext cx="192405" cy="241300"/>
            </a:xfrm>
            <a:custGeom>
              <a:avLst/>
              <a:gdLst/>
              <a:ahLst/>
              <a:cxnLst/>
              <a:rect l="l" t="t" r="r" b="b"/>
              <a:pathLst>
                <a:path w="192405" h="241300">
                  <a:moveTo>
                    <a:pt x="116281" y="89839"/>
                  </a:moveTo>
                  <a:lnTo>
                    <a:pt x="28663" y="89839"/>
                  </a:lnTo>
                  <a:lnTo>
                    <a:pt x="28663" y="4749"/>
                  </a:lnTo>
                  <a:lnTo>
                    <a:pt x="0" y="4749"/>
                  </a:lnTo>
                  <a:lnTo>
                    <a:pt x="0" y="89839"/>
                  </a:lnTo>
                  <a:lnTo>
                    <a:pt x="0" y="113969"/>
                  </a:lnTo>
                  <a:lnTo>
                    <a:pt x="0" y="199059"/>
                  </a:lnTo>
                  <a:lnTo>
                    <a:pt x="0" y="224459"/>
                  </a:lnTo>
                  <a:lnTo>
                    <a:pt x="116281" y="224459"/>
                  </a:lnTo>
                  <a:lnTo>
                    <a:pt x="116281" y="199644"/>
                  </a:lnTo>
                  <a:lnTo>
                    <a:pt x="116281" y="199059"/>
                  </a:lnTo>
                  <a:lnTo>
                    <a:pt x="116281" y="114427"/>
                  </a:lnTo>
                  <a:lnTo>
                    <a:pt x="87604" y="114427"/>
                  </a:lnTo>
                  <a:lnTo>
                    <a:pt x="87604" y="199059"/>
                  </a:lnTo>
                  <a:lnTo>
                    <a:pt x="28663" y="199059"/>
                  </a:lnTo>
                  <a:lnTo>
                    <a:pt x="28663" y="113969"/>
                  </a:lnTo>
                  <a:lnTo>
                    <a:pt x="116281" y="113969"/>
                  </a:lnTo>
                  <a:lnTo>
                    <a:pt x="116281" y="89839"/>
                  </a:lnTo>
                  <a:close/>
                </a:path>
                <a:path w="192405" h="241300">
                  <a:moveTo>
                    <a:pt x="116281" y="4241"/>
                  </a:moveTo>
                  <a:lnTo>
                    <a:pt x="87604" y="4241"/>
                  </a:lnTo>
                  <a:lnTo>
                    <a:pt x="87604" y="89471"/>
                  </a:lnTo>
                  <a:lnTo>
                    <a:pt x="116281" y="89471"/>
                  </a:lnTo>
                  <a:lnTo>
                    <a:pt x="116281" y="4241"/>
                  </a:lnTo>
                  <a:close/>
                </a:path>
                <a:path w="192405" h="241300">
                  <a:moveTo>
                    <a:pt x="192201" y="0"/>
                  </a:moveTo>
                  <a:lnTo>
                    <a:pt x="163258" y="0"/>
                  </a:lnTo>
                  <a:lnTo>
                    <a:pt x="163258" y="240792"/>
                  </a:lnTo>
                  <a:lnTo>
                    <a:pt x="192201" y="240792"/>
                  </a:lnTo>
                  <a:lnTo>
                    <a:pt x="192201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149859" y="2253563"/>
              <a:ext cx="213715" cy="227253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3407613" y="2440468"/>
              <a:ext cx="34290" cy="69850"/>
            </a:xfrm>
            <a:custGeom>
              <a:avLst/>
              <a:gdLst/>
              <a:ahLst/>
              <a:cxnLst/>
              <a:rect l="l" t="t" r="r" b="b"/>
              <a:pathLst>
                <a:path w="34289" h="69850">
                  <a:moveTo>
                    <a:pt x="33718" y="0"/>
                  </a:moveTo>
                  <a:lnTo>
                    <a:pt x="1066" y="0"/>
                  </a:lnTo>
                  <a:lnTo>
                    <a:pt x="1066" y="35039"/>
                  </a:lnTo>
                  <a:lnTo>
                    <a:pt x="17259" y="35039"/>
                  </a:lnTo>
                  <a:lnTo>
                    <a:pt x="16205" y="43413"/>
                  </a:lnTo>
                  <a:lnTo>
                    <a:pt x="13011" y="49444"/>
                  </a:lnTo>
                  <a:lnTo>
                    <a:pt x="7625" y="53184"/>
                  </a:lnTo>
                  <a:lnTo>
                    <a:pt x="0" y="54686"/>
                  </a:lnTo>
                  <a:lnTo>
                    <a:pt x="0" y="69291"/>
                  </a:lnTo>
                  <a:lnTo>
                    <a:pt x="14339" y="66366"/>
                  </a:lnTo>
                  <a:lnTo>
                    <a:pt x="24922" y="60059"/>
                  </a:lnTo>
                  <a:lnTo>
                    <a:pt x="31473" y="50469"/>
                  </a:lnTo>
                  <a:lnTo>
                    <a:pt x="33718" y="37693"/>
                  </a:lnTo>
                  <a:lnTo>
                    <a:pt x="33718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567427" y="2250642"/>
              <a:ext cx="228574" cy="24079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819346" y="2250643"/>
              <a:ext cx="231508" cy="240792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073398" y="2250642"/>
              <a:ext cx="723900" cy="242570"/>
            </a:xfrm>
            <a:custGeom>
              <a:avLst/>
              <a:gdLst/>
              <a:ahLst/>
              <a:cxnLst/>
              <a:rect l="l" t="t" r="r" b="b"/>
              <a:pathLst>
                <a:path w="723900" h="242569">
                  <a:moveTo>
                    <a:pt x="204152" y="135153"/>
                  </a:moveTo>
                  <a:lnTo>
                    <a:pt x="41414" y="135153"/>
                  </a:lnTo>
                  <a:lnTo>
                    <a:pt x="41414" y="94513"/>
                  </a:lnTo>
                  <a:lnTo>
                    <a:pt x="198577" y="94513"/>
                  </a:lnTo>
                  <a:lnTo>
                    <a:pt x="198577" y="69113"/>
                  </a:lnTo>
                  <a:lnTo>
                    <a:pt x="41414" y="69113"/>
                  </a:lnTo>
                  <a:lnTo>
                    <a:pt x="41414" y="29743"/>
                  </a:lnTo>
                  <a:lnTo>
                    <a:pt x="201231" y="29743"/>
                  </a:lnTo>
                  <a:lnTo>
                    <a:pt x="201231" y="4343"/>
                  </a:lnTo>
                  <a:lnTo>
                    <a:pt x="12471" y="4343"/>
                  </a:lnTo>
                  <a:lnTo>
                    <a:pt x="12471" y="29743"/>
                  </a:lnTo>
                  <a:lnTo>
                    <a:pt x="12471" y="69113"/>
                  </a:lnTo>
                  <a:lnTo>
                    <a:pt x="12471" y="94513"/>
                  </a:lnTo>
                  <a:lnTo>
                    <a:pt x="12471" y="135153"/>
                  </a:lnTo>
                  <a:lnTo>
                    <a:pt x="12471" y="160553"/>
                  </a:lnTo>
                  <a:lnTo>
                    <a:pt x="204152" y="160553"/>
                  </a:lnTo>
                  <a:lnTo>
                    <a:pt x="204152" y="135153"/>
                  </a:lnTo>
                  <a:close/>
                </a:path>
                <a:path w="723900" h="242569">
                  <a:moveTo>
                    <a:pt x="213715" y="205232"/>
                  </a:moveTo>
                  <a:lnTo>
                    <a:pt x="0" y="205232"/>
                  </a:lnTo>
                  <a:lnTo>
                    <a:pt x="0" y="230187"/>
                  </a:lnTo>
                  <a:lnTo>
                    <a:pt x="213715" y="230187"/>
                  </a:lnTo>
                  <a:lnTo>
                    <a:pt x="213715" y="205232"/>
                  </a:lnTo>
                  <a:close/>
                </a:path>
                <a:path w="723900" h="242569">
                  <a:moveTo>
                    <a:pt x="455815" y="0"/>
                  </a:moveTo>
                  <a:lnTo>
                    <a:pt x="426872" y="0"/>
                  </a:lnTo>
                  <a:lnTo>
                    <a:pt x="426872" y="54279"/>
                  </a:lnTo>
                  <a:lnTo>
                    <a:pt x="378548" y="54279"/>
                  </a:lnTo>
                  <a:lnTo>
                    <a:pt x="378548" y="27609"/>
                  </a:lnTo>
                  <a:lnTo>
                    <a:pt x="378548" y="3479"/>
                  </a:lnTo>
                  <a:lnTo>
                    <a:pt x="350418" y="3479"/>
                  </a:lnTo>
                  <a:lnTo>
                    <a:pt x="350418" y="27609"/>
                  </a:lnTo>
                  <a:lnTo>
                    <a:pt x="350418" y="54279"/>
                  </a:lnTo>
                  <a:lnTo>
                    <a:pt x="350418" y="79679"/>
                  </a:lnTo>
                  <a:lnTo>
                    <a:pt x="350418" y="108889"/>
                  </a:lnTo>
                  <a:lnTo>
                    <a:pt x="289356" y="108889"/>
                  </a:lnTo>
                  <a:lnTo>
                    <a:pt x="289356" y="27609"/>
                  </a:lnTo>
                  <a:lnTo>
                    <a:pt x="350418" y="27609"/>
                  </a:lnTo>
                  <a:lnTo>
                    <a:pt x="350418" y="3479"/>
                  </a:lnTo>
                  <a:lnTo>
                    <a:pt x="261213" y="3479"/>
                  </a:lnTo>
                  <a:lnTo>
                    <a:pt x="261213" y="27609"/>
                  </a:lnTo>
                  <a:lnTo>
                    <a:pt x="261213" y="108889"/>
                  </a:lnTo>
                  <a:lnTo>
                    <a:pt x="261213" y="133019"/>
                  </a:lnTo>
                  <a:lnTo>
                    <a:pt x="378548" y="133019"/>
                  </a:lnTo>
                  <a:lnTo>
                    <a:pt x="378548" y="108889"/>
                  </a:lnTo>
                  <a:lnTo>
                    <a:pt x="378548" y="79679"/>
                  </a:lnTo>
                  <a:lnTo>
                    <a:pt x="426872" y="79679"/>
                  </a:lnTo>
                  <a:lnTo>
                    <a:pt x="426872" y="168579"/>
                  </a:lnTo>
                  <a:lnTo>
                    <a:pt x="455815" y="168579"/>
                  </a:lnTo>
                  <a:lnTo>
                    <a:pt x="455815" y="79679"/>
                  </a:lnTo>
                  <a:lnTo>
                    <a:pt x="455815" y="54686"/>
                  </a:lnTo>
                  <a:lnTo>
                    <a:pt x="455815" y="54279"/>
                  </a:lnTo>
                  <a:lnTo>
                    <a:pt x="455815" y="0"/>
                  </a:lnTo>
                  <a:close/>
                </a:path>
                <a:path w="723900" h="242569">
                  <a:moveTo>
                    <a:pt x="460057" y="216839"/>
                  </a:moveTo>
                  <a:lnTo>
                    <a:pt x="304749" y="216839"/>
                  </a:lnTo>
                  <a:lnTo>
                    <a:pt x="304749" y="159689"/>
                  </a:lnTo>
                  <a:lnTo>
                    <a:pt x="275818" y="159689"/>
                  </a:lnTo>
                  <a:lnTo>
                    <a:pt x="275818" y="216839"/>
                  </a:lnTo>
                  <a:lnTo>
                    <a:pt x="275818" y="242239"/>
                  </a:lnTo>
                  <a:lnTo>
                    <a:pt x="460057" y="242239"/>
                  </a:lnTo>
                  <a:lnTo>
                    <a:pt x="460057" y="216839"/>
                  </a:lnTo>
                  <a:close/>
                </a:path>
                <a:path w="723900" h="242569">
                  <a:moveTo>
                    <a:pt x="713828" y="135153"/>
                  </a:moveTo>
                  <a:lnTo>
                    <a:pt x="551091" y="135153"/>
                  </a:lnTo>
                  <a:lnTo>
                    <a:pt x="551091" y="94513"/>
                  </a:lnTo>
                  <a:lnTo>
                    <a:pt x="708253" y="94513"/>
                  </a:lnTo>
                  <a:lnTo>
                    <a:pt x="708253" y="69113"/>
                  </a:lnTo>
                  <a:lnTo>
                    <a:pt x="551091" y="69113"/>
                  </a:lnTo>
                  <a:lnTo>
                    <a:pt x="551091" y="29743"/>
                  </a:lnTo>
                  <a:lnTo>
                    <a:pt x="710907" y="29743"/>
                  </a:lnTo>
                  <a:lnTo>
                    <a:pt x="710907" y="4343"/>
                  </a:lnTo>
                  <a:lnTo>
                    <a:pt x="522147" y="4343"/>
                  </a:lnTo>
                  <a:lnTo>
                    <a:pt x="522147" y="29743"/>
                  </a:lnTo>
                  <a:lnTo>
                    <a:pt x="522147" y="69113"/>
                  </a:lnTo>
                  <a:lnTo>
                    <a:pt x="522147" y="94513"/>
                  </a:lnTo>
                  <a:lnTo>
                    <a:pt x="522147" y="135153"/>
                  </a:lnTo>
                  <a:lnTo>
                    <a:pt x="522147" y="160553"/>
                  </a:lnTo>
                  <a:lnTo>
                    <a:pt x="713828" y="160553"/>
                  </a:lnTo>
                  <a:lnTo>
                    <a:pt x="713828" y="135153"/>
                  </a:lnTo>
                  <a:close/>
                </a:path>
                <a:path w="723900" h="242569">
                  <a:moveTo>
                    <a:pt x="723392" y="205232"/>
                  </a:moveTo>
                  <a:lnTo>
                    <a:pt x="509676" y="205232"/>
                  </a:lnTo>
                  <a:lnTo>
                    <a:pt x="509676" y="230187"/>
                  </a:lnTo>
                  <a:lnTo>
                    <a:pt x="723392" y="230187"/>
                  </a:lnTo>
                  <a:lnTo>
                    <a:pt x="723392" y="205232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004938" y="338701"/>
              <a:ext cx="728345" cy="650240"/>
            </a:xfrm>
            <a:custGeom>
              <a:avLst/>
              <a:gdLst/>
              <a:ahLst/>
              <a:cxnLst/>
              <a:rect l="l" t="t" r="r" b="b"/>
              <a:pathLst>
                <a:path w="728345" h="650240">
                  <a:moveTo>
                    <a:pt x="566978" y="0"/>
                  </a:moveTo>
                  <a:lnTo>
                    <a:pt x="161086" y="0"/>
                  </a:lnTo>
                  <a:lnTo>
                    <a:pt x="133434" y="4962"/>
                  </a:lnTo>
                  <a:lnTo>
                    <a:pt x="109870" y="18742"/>
                  </a:lnTo>
                  <a:lnTo>
                    <a:pt x="92360" y="39679"/>
                  </a:lnTo>
                  <a:lnTo>
                    <a:pt x="82867" y="66116"/>
                  </a:lnTo>
                  <a:lnTo>
                    <a:pt x="0" y="557136"/>
                  </a:lnTo>
                  <a:lnTo>
                    <a:pt x="1868" y="592003"/>
                  </a:lnTo>
                  <a:lnTo>
                    <a:pt x="17633" y="621534"/>
                  </a:lnTo>
                  <a:lnTo>
                    <a:pt x="44134" y="641993"/>
                  </a:lnTo>
                  <a:lnTo>
                    <a:pt x="78206" y="649643"/>
                  </a:lnTo>
                  <a:lnTo>
                    <a:pt x="649846" y="649643"/>
                  </a:lnTo>
                  <a:lnTo>
                    <a:pt x="683918" y="641993"/>
                  </a:lnTo>
                  <a:lnTo>
                    <a:pt x="710418" y="621534"/>
                  </a:lnTo>
                  <a:lnTo>
                    <a:pt x="726184" y="592003"/>
                  </a:lnTo>
                  <a:lnTo>
                    <a:pt x="728052" y="557136"/>
                  </a:lnTo>
                  <a:lnTo>
                    <a:pt x="645185" y="66116"/>
                  </a:lnTo>
                  <a:lnTo>
                    <a:pt x="635692" y="39679"/>
                  </a:lnTo>
                  <a:lnTo>
                    <a:pt x="618183" y="18742"/>
                  </a:lnTo>
                  <a:lnTo>
                    <a:pt x="594623" y="4962"/>
                  </a:lnTo>
                  <a:lnTo>
                    <a:pt x="566978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185861" y="482637"/>
              <a:ext cx="328295" cy="385445"/>
            </a:xfrm>
            <a:custGeom>
              <a:avLst/>
              <a:gdLst/>
              <a:ahLst/>
              <a:cxnLst/>
              <a:rect l="l" t="t" r="r" b="b"/>
              <a:pathLst>
                <a:path w="328295" h="385444">
                  <a:moveTo>
                    <a:pt x="35039" y="337223"/>
                  </a:moveTo>
                  <a:lnTo>
                    <a:pt x="33375" y="333438"/>
                  </a:lnTo>
                  <a:lnTo>
                    <a:pt x="32067" y="332460"/>
                  </a:lnTo>
                  <a:lnTo>
                    <a:pt x="28803" y="330009"/>
                  </a:lnTo>
                  <a:lnTo>
                    <a:pt x="28803" y="340944"/>
                  </a:lnTo>
                  <a:lnTo>
                    <a:pt x="28803" y="343662"/>
                  </a:lnTo>
                  <a:lnTo>
                    <a:pt x="28575" y="344944"/>
                  </a:lnTo>
                  <a:lnTo>
                    <a:pt x="17551" y="352171"/>
                  </a:lnTo>
                  <a:lnTo>
                    <a:pt x="5740" y="352171"/>
                  </a:lnTo>
                  <a:lnTo>
                    <a:pt x="5740" y="332460"/>
                  </a:lnTo>
                  <a:lnTo>
                    <a:pt x="17551" y="332460"/>
                  </a:lnTo>
                  <a:lnTo>
                    <a:pt x="28803" y="340944"/>
                  </a:lnTo>
                  <a:lnTo>
                    <a:pt x="28803" y="330009"/>
                  </a:lnTo>
                  <a:lnTo>
                    <a:pt x="26708" y="328434"/>
                  </a:lnTo>
                  <a:lnTo>
                    <a:pt x="22186" y="327190"/>
                  </a:lnTo>
                  <a:lnTo>
                    <a:pt x="0" y="327190"/>
                  </a:lnTo>
                  <a:lnTo>
                    <a:pt x="0" y="383692"/>
                  </a:lnTo>
                  <a:lnTo>
                    <a:pt x="5740" y="383692"/>
                  </a:lnTo>
                  <a:lnTo>
                    <a:pt x="5740" y="357441"/>
                  </a:lnTo>
                  <a:lnTo>
                    <a:pt x="22186" y="357441"/>
                  </a:lnTo>
                  <a:lnTo>
                    <a:pt x="26708" y="356171"/>
                  </a:lnTo>
                  <a:lnTo>
                    <a:pt x="31978" y="352171"/>
                  </a:lnTo>
                  <a:lnTo>
                    <a:pt x="33375" y="351116"/>
                  </a:lnTo>
                  <a:lnTo>
                    <a:pt x="35026" y="347345"/>
                  </a:lnTo>
                  <a:lnTo>
                    <a:pt x="35039" y="337223"/>
                  </a:lnTo>
                  <a:close/>
                </a:path>
                <a:path w="328295" h="385444">
                  <a:moveTo>
                    <a:pt x="138976" y="383692"/>
                  </a:moveTo>
                  <a:lnTo>
                    <a:pt x="132524" y="368858"/>
                  </a:lnTo>
                  <a:lnTo>
                    <a:pt x="130225" y="363588"/>
                  </a:lnTo>
                  <a:lnTo>
                    <a:pt x="123812" y="348856"/>
                  </a:lnTo>
                  <a:lnTo>
                    <a:pt x="123812" y="363588"/>
                  </a:lnTo>
                  <a:lnTo>
                    <a:pt x="99301" y="363588"/>
                  </a:lnTo>
                  <a:lnTo>
                    <a:pt x="111594" y="333895"/>
                  </a:lnTo>
                  <a:lnTo>
                    <a:pt x="123812" y="363588"/>
                  </a:lnTo>
                  <a:lnTo>
                    <a:pt x="123812" y="348856"/>
                  </a:lnTo>
                  <a:lnTo>
                    <a:pt x="117309" y="333895"/>
                  </a:lnTo>
                  <a:lnTo>
                    <a:pt x="114388" y="327190"/>
                  </a:lnTo>
                  <a:lnTo>
                    <a:pt x="108800" y="327190"/>
                  </a:lnTo>
                  <a:lnTo>
                    <a:pt x="84226" y="383692"/>
                  </a:lnTo>
                  <a:lnTo>
                    <a:pt x="90919" y="383692"/>
                  </a:lnTo>
                  <a:lnTo>
                    <a:pt x="97142" y="368858"/>
                  </a:lnTo>
                  <a:lnTo>
                    <a:pt x="126034" y="368858"/>
                  </a:lnTo>
                  <a:lnTo>
                    <a:pt x="132270" y="383692"/>
                  </a:lnTo>
                  <a:lnTo>
                    <a:pt x="138976" y="383692"/>
                  </a:lnTo>
                  <a:close/>
                </a:path>
                <a:path w="328295" h="385444">
                  <a:moveTo>
                    <a:pt x="231343" y="365379"/>
                  </a:moveTo>
                  <a:lnTo>
                    <a:pt x="214325" y="352386"/>
                  </a:lnTo>
                  <a:lnTo>
                    <a:pt x="212001" y="351574"/>
                  </a:lnTo>
                  <a:lnTo>
                    <a:pt x="207733" y="349758"/>
                  </a:lnTo>
                  <a:lnTo>
                    <a:pt x="205968" y="348602"/>
                  </a:lnTo>
                  <a:lnTo>
                    <a:pt x="203085" y="345782"/>
                  </a:lnTo>
                  <a:lnTo>
                    <a:pt x="202361" y="343801"/>
                  </a:lnTo>
                  <a:lnTo>
                    <a:pt x="202361" y="339483"/>
                  </a:lnTo>
                  <a:lnTo>
                    <a:pt x="212928" y="331025"/>
                  </a:lnTo>
                  <a:lnTo>
                    <a:pt x="219214" y="331025"/>
                  </a:lnTo>
                  <a:lnTo>
                    <a:pt x="222859" y="332867"/>
                  </a:lnTo>
                  <a:lnTo>
                    <a:pt x="225361" y="336537"/>
                  </a:lnTo>
                  <a:lnTo>
                    <a:pt x="230390" y="332625"/>
                  </a:lnTo>
                  <a:lnTo>
                    <a:pt x="228155" y="330073"/>
                  </a:lnTo>
                  <a:lnTo>
                    <a:pt x="225729" y="328295"/>
                  </a:lnTo>
                  <a:lnTo>
                    <a:pt x="220510" y="326263"/>
                  </a:lnTo>
                  <a:lnTo>
                    <a:pt x="217614" y="325767"/>
                  </a:lnTo>
                  <a:lnTo>
                    <a:pt x="212128" y="325767"/>
                  </a:lnTo>
                  <a:lnTo>
                    <a:pt x="196138" y="339090"/>
                  </a:lnTo>
                  <a:lnTo>
                    <a:pt x="196138" y="344411"/>
                  </a:lnTo>
                  <a:lnTo>
                    <a:pt x="217703" y="359791"/>
                  </a:lnTo>
                  <a:lnTo>
                    <a:pt x="219252" y="360527"/>
                  </a:lnTo>
                  <a:lnTo>
                    <a:pt x="221957" y="362280"/>
                  </a:lnTo>
                  <a:lnTo>
                    <a:pt x="223050" y="363372"/>
                  </a:lnTo>
                  <a:lnTo>
                    <a:pt x="224701" y="365975"/>
                  </a:lnTo>
                  <a:lnTo>
                    <a:pt x="225107" y="367614"/>
                  </a:lnTo>
                  <a:lnTo>
                    <a:pt x="225107" y="371233"/>
                  </a:lnTo>
                  <a:lnTo>
                    <a:pt x="214464" y="379882"/>
                  </a:lnTo>
                  <a:lnTo>
                    <a:pt x="210058" y="379882"/>
                  </a:lnTo>
                  <a:lnTo>
                    <a:pt x="207479" y="379247"/>
                  </a:lnTo>
                  <a:lnTo>
                    <a:pt x="203123" y="376758"/>
                  </a:lnTo>
                  <a:lnTo>
                    <a:pt x="201434" y="375094"/>
                  </a:lnTo>
                  <a:lnTo>
                    <a:pt x="200215" y="373011"/>
                  </a:lnTo>
                  <a:lnTo>
                    <a:pt x="194945" y="376758"/>
                  </a:lnTo>
                  <a:lnTo>
                    <a:pt x="197116" y="379742"/>
                  </a:lnTo>
                  <a:lnTo>
                    <a:pt x="199771" y="381889"/>
                  </a:lnTo>
                  <a:lnTo>
                    <a:pt x="206006" y="384492"/>
                  </a:lnTo>
                  <a:lnTo>
                    <a:pt x="209283" y="385152"/>
                  </a:lnTo>
                  <a:lnTo>
                    <a:pt x="214985" y="385152"/>
                  </a:lnTo>
                  <a:lnTo>
                    <a:pt x="231343" y="371335"/>
                  </a:lnTo>
                  <a:lnTo>
                    <a:pt x="231343" y="365379"/>
                  </a:lnTo>
                  <a:close/>
                </a:path>
                <a:path w="328295" h="385444">
                  <a:moveTo>
                    <a:pt x="324091" y="280022"/>
                  </a:moveTo>
                  <a:lnTo>
                    <a:pt x="162433" y="0"/>
                  </a:lnTo>
                  <a:lnTo>
                    <a:pt x="749" y="280022"/>
                  </a:lnTo>
                  <a:lnTo>
                    <a:pt x="53403" y="280022"/>
                  </a:lnTo>
                  <a:lnTo>
                    <a:pt x="162433" y="91198"/>
                  </a:lnTo>
                  <a:lnTo>
                    <a:pt x="271437" y="280022"/>
                  </a:lnTo>
                  <a:lnTo>
                    <a:pt x="324091" y="280022"/>
                  </a:lnTo>
                  <a:close/>
                </a:path>
                <a:path w="328295" h="385444">
                  <a:moveTo>
                    <a:pt x="327710" y="365379"/>
                  </a:moveTo>
                  <a:lnTo>
                    <a:pt x="310692" y="352386"/>
                  </a:lnTo>
                  <a:lnTo>
                    <a:pt x="308356" y="351574"/>
                  </a:lnTo>
                  <a:lnTo>
                    <a:pt x="304101" y="349758"/>
                  </a:lnTo>
                  <a:lnTo>
                    <a:pt x="302323" y="348602"/>
                  </a:lnTo>
                  <a:lnTo>
                    <a:pt x="299440" y="345782"/>
                  </a:lnTo>
                  <a:lnTo>
                    <a:pt x="298716" y="343801"/>
                  </a:lnTo>
                  <a:lnTo>
                    <a:pt x="298716" y="339483"/>
                  </a:lnTo>
                  <a:lnTo>
                    <a:pt x="309283" y="331025"/>
                  </a:lnTo>
                  <a:lnTo>
                    <a:pt x="315569" y="331025"/>
                  </a:lnTo>
                  <a:lnTo>
                    <a:pt x="319214" y="332867"/>
                  </a:lnTo>
                  <a:lnTo>
                    <a:pt x="321716" y="336537"/>
                  </a:lnTo>
                  <a:lnTo>
                    <a:pt x="326745" y="332625"/>
                  </a:lnTo>
                  <a:lnTo>
                    <a:pt x="324510" y="330073"/>
                  </a:lnTo>
                  <a:lnTo>
                    <a:pt x="322084" y="328295"/>
                  </a:lnTo>
                  <a:lnTo>
                    <a:pt x="316865" y="326263"/>
                  </a:lnTo>
                  <a:lnTo>
                    <a:pt x="313982" y="325767"/>
                  </a:lnTo>
                  <a:lnTo>
                    <a:pt x="308495" y="325767"/>
                  </a:lnTo>
                  <a:lnTo>
                    <a:pt x="292493" y="339090"/>
                  </a:lnTo>
                  <a:lnTo>
                    <a:pt x="292493" y="344411"/>
                  </a:lnTo>
                  <a:lnTo>
                    <a:pt x="314058" y="359791"/>
                  </a:lnTo>
                  <a:lnTo>
                    <a:pt x="315620" y="360527"/>
                  </a:lnTo>
                  <a:lnTo>
                    <a:pt x="318312" y="362280"/>
                  </a:lnTo>
                  <a:lnTo>
                    <a:pt x="319405" y="363372"/>
                  </a:lnTo>
                  <a:lnTo>
                    <a:pt x="321056" y="365975"/>
                  </a:lnTo>
                  <a:lnTo>
                    <a:pt x="321462" y="367614"/>
                  </a:lnTo>
                  <a:lnTo>
                    <a:pt x="321462" y="371233"/>
                  </a:lnTo>
                  <a:lnTo>
                    <a:pt x="310819" y="379882"/>
                  </a:lnTo>
                  <a:lnTo>
                    <a:pt x="306412" y="379882"/>
                  </a:lnTo>
                  <a:lnTo>
                    <a:pt x="303847" y="379247"/>
                  </a:lnTo>
                  <a:lnTo>
                    <a:pt x="299491" y="376758"/>
                  </a:lnTo>
                  <a:lnTo>
                    <a:pt x="297789" y="375094"/>
                  </a:lnTo>
                  <a:lnTo>
                    <a:pt x="296583" y="373011"/>
                  </a:lnTo>
                  <a:lnTo>
                    <a:pt x="291299" y="376758"/>
                  </a:lnTo>
                  <a:lnTo>
                    <a:pt x="293484" y="379742"/>
                  </a:lnTo>
                  <a:lnTo>
                    <a:pt x="296125" y="381889"/>
                  </a:lnTo>
                  <a:lnTo>
                    <a:pt x="302361" y="384492"/>
                  </a:lnTo>
                  <a:lnTo>
                    <a:pt x="305638" y="385152"/>
                  </a:lnTo>
                  <a:lnTo>
                    <a:pt x="311340" y="385152"/>
                  </a:lnTo>
                  <a:lnTo>
                    <a:pt x="327710" y="371335"/>
                  </a:lnTo>
                  <a:lnTo>
                    <a:pt x="327710" y="365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436611" y="434999"/>
              <a:ext cx="120942" cy="120942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023745" y="1065250"/>
              <a:ext cx="91008" cy="10932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225789" y="1065250"/>
              <a:ext cx="88582" cy="10932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425164" y="1065253"/>
              <a:ext cx="92214" cy="10932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626004" y="1066577"/>
              <a:ext cx="97040" cy="103174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8455546" y="2875114"/>
              <a:ext cx="1657985" cy="318770"/>
            </a:xfrm>
            <a:custGeom>
              <a:avLst/>
              <a:gdLst/>
              <a:ahLst/>
              <a:cxnLst/>
              <a:rect l="l" t="t" r="r" b="b"/>
              <a:pathLst>
                <a:path w="1657984" h="318769">
                  <a:moveTo>
                    <a:pt x="199275" y="2120"/>
                  </a:moveTo>
                  <a:lnTo>
                    <a:pt x="162026" y="2120"/>
                  </a:lnTo>
                  <a:lnTo>
                    <a:pt x="162026" y="126517"/>
                  </a:lnTo>
                  <a:lnTo>
                    <a:pt x="127241" y="126517"/>
                  </a:lnTo>
                  <a:lnTo>
                    <a:pt x="125056" y="85991"/>
                  </a:lnTo>
                  <a:lnTo>
                    <a:pt x="120421" y="54749"/>
                  </a:lnTo>
                  <a:lnTo>
                    <a:pt x="113423" y="33045"/>
                  </a:lnTo>
                  <a:lnTo>
                    <a:pt x="112941" y="31546"/>
                  </a:lnTo>
                  <a:lnTo>
                    <a:pt x="102285" y="15125"/>
                  </a:lnTo>
                  <a:lnTo>
                    <a:pt x="94754" y="8623"/>
                  </a:lnTo>
                  <a:lnTo>
                    <a:pt x="90678" y="6464"/>
                  </a:lnTo>
                  <a:lnTo>
                    <a:pt x="90678" y="150774"/>
                  </a:lnTo>
                  <a:lnTo>
                    <a:pt x="90131" y="193916"/>
                  </a:lnTo>
                  <a:lnTo>
                    <a:pt x="84455" y="247637"/>
                  </a:lnTo>
                  <a:lnTo>
                    <a:pt x="69926" y="268160"/>
                  </a:lnTo>
                  <a:lnTo>
                    <a:pt x="57632" y="268160"/>
                  </a:lnTo>
                  <a:lnTo>
                    <a:pt x="39192" y="225717"/>
                  </a:lnTo>
                  <a:lnTo>
                    <a:pt x="36563" y="150774"/>
                  </a:lnTo>
                  <a:lnTo>
                    <a:pt x="37147" y="107594"/>
                  </a:lnTo>
                  <a:lnTo>
                    <a:pt x="43078" y="53759"/>
                  </a:lnTo>
                  <a:lnTo>
                    <a:pt x="57632" y="33045"/>
                  </a:lnTo>
                  <a:lnTo>
                    <a:pt x="69926" y="33045"/>
                  </a:lnTo>
                  <a:lnTo>
                    <a:pt x="88214" y="75704"/>
                  </a:lnTo>
                  <a:lnTo>
                    <a:pt x="90678" y="150774"/>
                  </a:lnTo>
                  <a:lnTo>
                    <a:pt x="90678" y="6464"/>
                  </a:lnTo>
                  <a:lnTo>
                    <a:pt x="85852" y="3886"/>
                  </a:lnTo>
                  <a:lnTo>
                    <a:pt x="75476" y="990"/>
                  </a:lnTo>
                  <a:lnTo>
                    <a:pt x="63601" y="12"/>
                  </a:lnTo>
                  <a:lnTo>
                    <a:pt x="51790" y="990"/>
                  </a:lnTo>
                  <a:lnTo>
                    <a:pt x="13335" y="33997"/>
                  </a:lnTo>
                  <a:lnTo>
                    <a:pt x="1320" y="100076"/>
                  </a:lnTo>
                  <a:lnTo>
                    <a:pt x="0" y="150774"/>
                  </a:lnTo>
                  <a:lnTo>
                    <a:pt x="1320" y="201485"/>
                  </a:lnTo>
                  <a:lnTo>
                    <a:pt x="5613" y="239826"/>
                  </a:lnTo>
                  <a:lnTo>
                    <a:pt x="24942" y="286435"/>
                  </a:lnTo>
                  <a:lnTo>
                    <a:pt x="63601" y="300850"/>
                  </a:lnTo>
                  <a:lnTo>
                    <a:pt x="75476" y="299935"/>
                  </a:lnTo>
                  <a:lnTo>
                    <a:pt x="113690" y="268452"/>
                  </a:lnTo>
                  <a:lnTo>
                    <a:pt x="113766" y="268160"/>
                  </a:lnTo>
                  <a:lnTo>
                    <a:pt x="121386" y="242417"/>
                  </a:lnTo>
                  <a:lnTo>
                    <a:pt x="125844" y="206768"/>
                  </a:lnTo>
                  <a:lnTo>
                    <a:pt x="127571" y="159918"/>
                  </a:lnTo>
                  <a:lnTo>
                    <a:pt x="162026" y="159918"/>
                  </a:lnTo>
                  <a:lnTo>
                    <a:pt x="162026" y="314896"/>
                  </a:lnTo>
                  <a:lnTo>
                    <a:pt x="199275" y="314896"/>
                  </a:lnTo>
                  <a:lnTo>
                    <a:pt x="199275" y="159918"/>
                  </a:lnTo>
                  <a:lnTo>
                    <a:pt x="199275" y="126517"/>
                  </a:lnTo>
                  <a:lnTo>
                    <a:pt x="199275" y="2120"/>
                  </a:lnTo>
                  <a:close/>
                </a:path>
                <a:path w="1657984" h="318769">
                  <a:moveTo>
                    <a:pt x="265341" y="0"/>
                  </a:moveTo>
                  <a:lnTo>
                    <a:pt x="228092" y="0"/>
                  </a:lnTo>
                  <a:lnTo>
                    <a:pt x="228092" y="318757"/>
                  </a:lnTo>
                  <a:lnTo>
                    <a:pt x="265341" y="318757"/>
                  </a:lnTo>
                  <a:lnTo>
                    <a:pt x="265341" y="0"/>
                  </a:lnTo>
                  <a:close/>
                </a:path>
                <a:path w="1657984" h="318769">
                  <a:moveTo>
                    <a:pt x="626897" y="150774"/>
                  </a:moveTo>
                  <a:lnTo>
                    <a:pt x="625690" y="110312"/>
                  </a:lnTo>
                  <a:lnTo>
                    <a:pt x="621525" y="75615"/>
                  </a:lnTo>
                  <a:lnTo>
                    <a:pt x="613549" y="47053"/>
                  </a:lnTo>
                  <a:lnTo>
                    <a:pt x="605523" y="33045"/>
                  </a:lnTo>
                  <a:lnTo>
                    <a:pt x="600900" y="24968"/>
                  </a:lnTo>
                  <a:lnTo>
                    <a:pt x="589762" y="14249"/>
                  </a:lnTo>
                  <a:lnTo>
                    <a:pt x="588937" y="13766"/>
                  </a:lnTo>
                  <a:lnTo>
                    <a:pt x="588937" y="150774"/>
                  </a:lnTo>
                  <a:lnTo>
                    <a:pt x="588175" y="186080"/>
                  </a:lnTo>
                  <a:lnTo>
                    <a:pt x="580339" y="239001"/>
                  </a:lnTo>
                  <a:lnTo>
                    <a:pt x="552653" y="267322"/>
                  </a:lnTo>
                  <a:lnTo>
                    <a:pt x="544309" y="268160"/>
                  </a:lnTo>
                  <a:lnTo>
                    <a:pt x="536155" y="267322"/>
                  </a:lnTo>
                  <a:lnTo>
                    <a:pt x="508609" y="239001"/>
                  </a:lnTo>
                  <a:lnTo>
                    <a:pt x="500811" y="186080"/>
                  </a:lnTo>
                  <a:lnTo>
                    <a:pt x="500011" y="150774"/>
                  </a:lnTo>
                  <a:lnTo>
                    <a:pt x="500811" y="115493"/>
                  </a:lnTo>
                  <a:lnTo>
                    <a:pt x="508609" y="62725"/>
                  </a:lnTo>
                  <a:lnTo>
                    <a:pt x="536155" y="33909"/>
                  </a:lnTo>
                  <a:lnTo>
                    <a:pt x="544309" y="33045"/>
                  </a:lnTo>
                  <a:lnTo>
                    <a:pt x="552653" y="33909"/>
                  </a:lnTo>
                  <a:lnTo>
                    <a:pt x="580339" y="62725"/>
                  </a:lnTo>
                  <a:lnTo>
                    <a:pt x="588175" y="115493"/>
                  </a:lnTo>
                  <a:lnTo>
                    <a:pt x="588937" y="150774"/>
                  </a:lnTo>
                  <a:lnTo>
                    <a:pt x="588937" y="13766"/>
                  </a:lnTo>
                  <a:lnTo>
                    <a:pt x="576541" y="6438"/>
                  </a:lnTo>
                  <a:lnTo>
                    <a:pt x="561352" y="1651"/>
                  </a:lnTo>
                  <a:lnTo>
                    <a:pt x="544309" y="12"/>
                  </a:lnTo>
                  <a:lnTo>
                    <a:pt x="527418" y="1651"/>
                  </a:lnTo>
                  <a:lnTo>
                    <a:pt x="488073" y="24968"/>
                  </a:lnTo>
                  <a:lnTo>
                    <a:pt x="467423" y="75615"/>
                  </a:lnTo>
                  <a:lnTo>
                    <a:pt x="462076" y="150774"/>
                  </a:lnTo>
                  <a:lnTo>
                    <a:pt x="463270" y="191236"/>
                  </a:lnTo>
                  <a:lnTo>
                    <a:pt x="475411" y="254508"/>
                  </a:lnTo>
                  <a:lnTo>
                    <a:pt x="499021" y="287197"/>
                  </a:lnTo>
                  <a:lnTo>
                    <a:pt x="544309" y="300850"/>
                  </a:lnTo>
                  <a:lnTo>
                    <a:pt x="561340" y="299339"/>
                  </a:lnTo>
                  <a:lnTo>
                    <a:pt x="576541" y="294779"/>
                  </a:lnTo>
                  <a:lnTo>
                    <a:pt x="589762" y="287197"/>
                  </a:lnTo>
                  <a:lnTo>
                    <a:pt x="600900" y="276580"/>
                  </a:lnTo>
                  <a:lnTo>
                    <a:pt x="605713" y="268160"/>
                  </a:lnTo>
                  <a:lnTo>
                    <a:pt x="613549" y="254508"/>
                  </a:lnTo>
                  <a:lnTo>
                    <a:pt x="621525" y="225933"/>
                  </a:lnTo>
                  <a:lnTo>
                    <a:pt x="625690" y="191236"/>
                  </a:lnTo>
                  <a:lnTo>
                    <a:pt x="626897" y="150774"/>
                  </a:lnTo>
                  <a:close/>
                </a:path>
                <a:path w="1657984" h="318769">
                  <a:moveTo>
                    <a:pt x="720369" y="0"/>
                  </a:moveTo>
                  <a:lnTo>
                    <a:pt x="682066" y="0"/>
                  </a:lnTo>
                  <a:lnTo>
                    <a:pt x="682066" y="318757"/>
                  </a:lnTo>
                  <a:lnTo>
                    <a:pt x="720369" y="318757"/>
                  </a:lnTo>
                  <a:lnTo>
                    <a:pt x="720369" y="0"/>
                  </a:lnTo>
                  <a:close/>
                </a:path>
                <a:path w="1657984" h="318769">
                  <a:moveTo>
                    <a:pt x="1185252" y="12"/>
                  </a:moveTo>
                  <a:lnTo>
                    <a:pt x="1148689" y="12"/>
                  </a:lnTo>
                  <a:lnTo>
                    <a:pt x="1148689" y="126885"/>
                  </a:lnTo>
                  <a:lnTo>
                    <a:pt x="1116723" y="126885"/>
                  </a:lnTo>
                  <a:lnTo>
                    <a:pt x="1116723" y="2133"/>
                  </a:lnTo>
                  <a:lnTo>
                    <a:pt x="1081201" y="2133"/>
                  </a:lnTo>
                  <a:lnTo>
                    <a:pt x="1081201" y="250228"/>
                  </a:lnTo>
                  <a:lnTo>
                    <a:pt x="1073175" y="255498"/>
                  </a:lnTo>
                  <a:lnTo>
                    <a:pt x="1063028" y="259676"/>
                  </a:lnTo>
                  <a:lnTo>
                    <a:pt x="1051166" y="262737"/>
                  </a:lnTo>
                  <a:lnTo>
                    <a:pt x="1037996" y="264642"/>
                  </a:lnTo>
                  <a:lnTo>
                    <a:pt x="1040498" y="247040"/>
                  </a:lnTo>
                  <a:lnTo>
                    <a:pt x="1042250" y="227393"/>
                  </a:lnTo>
                  <a:lnTo>
                    <a:pt x="1043266" y="206425"/>
                  </a:lnTo>
                  <a:lnTo>
                    <a:pt x="1043470" y="192608"/>
                  </a:lnTo>
                  <a:lnTo>
                    <a:pt x="1043597" y="37973"/>
                  </a:lnTo>
                  <a:lnTo>
                    <a:pt x="1062266" y="37973"/>
                  </a:lnTo>
                  <a:lnTo>
                    <a:pt x="1062266" y="5638"/>
                  </a:lnTo>
                  <a:lnTo>
                    <a:pt x="1007770" y="5638"/>
                  </a:lnTo>
                  <a:lnTo>
                    <a:pt x="1007770" y="37973"/>
                  </a:lnTo>
                  <a:lnTo>
                    <a:pt x="1007770" y="192608"/>
                  </a:lnTo>
                  <a:lnTo>
                    <a:pt x="1007541" y="212026"/>
                  </a:lnTo>
                  <a:lnTo>
                    <a:pt x="1006805" y="230949"/>
                  </a:lnTo>
                  <a:lnTo>
                    <a:pt x="1005395" y="248894"/>
                  </a:lnTo>
                  <a:lnTo>
                    <a:pt x="1003211" y="265341"/>
                  </a:lnTo>
                  <a:lnTo>
                    <a:pt x="976845" y="265341"/>
                  </a:lnTo>
                  <a:lnTo>
                    <a:pt x="976845" y="37973"/>
                  </a:lnTo>
                  <a:lnTo>
                    <a:pt x="1007770" y="37973"/>
                  </a:lnTo>
                  <a:lnTo>
                    <a:pt x="1007770" y="5638"/>
                  </a:lnTo>
                  <a:lnTo>
                    <a:pt x="920254" y="5638"/>
                  </a:lnTo>
                  <a:lnTo>
                    <a:pt x="920254" y="37973"/>
                  </a:lnTo>
                  <a:lnTo>
                    <a:pt x="941349" y="37973"/>
                  </a:lnTo>
                  <a:lnTo>
                    <a:pt x="941349" y="265341"/>
                  </a:lnTo>
                  <a:lnTo>
                    <a:pt x="916393" y="265341"/>
                  </a:lnTo>
                  <a:lnTo>
                    <a:pt x="916393" y="297332"/>
                  </a:lnTo>
                  <a:lnTo>
                    <a:pt x="1015873" y="297332"/>
                  </a:lnTo>
                  <a:lnTo>
                    <a:pt x="1037082" y="296227"/>
                  </a:lnTo>
                  <a:lnTo>
                    <a:pt x="1055243" y="292938"/>
                  </a:lnTo>
                  <a:lnTo>
                    <a:pt x="1070051" y="287553"/>
                  </a:lnTo>
                  <a:lnTo>
                    <a:pt x="1081201" y="280111"/>
                  </a:lnTo>
                  <a:lnTo>
                    <a:pt x="1081201" y="314896"/>
                  </a:lnTo>
                  <a:lnTo>
                    <a:pt x="1116723" y="314896"/>
                  </a:lnTo>
                  <a:lnTo>
                    <a:pt x="1116723" y="280111"/>
                  </a:lnTo>
                  <a:lnTo>
                    <a:pt x="1116723" y="264642"/>
                  </a:lnTo>
                  <a:lnTo>
                    <a:pt x="1116723" y="160261"/>
                  </a:lnTo>
                  <a:lnTo>
                    <a:pt x="1148689" y="160261"/>
                  </a:lnTo>
                  <a:lnTo>
                    <a:pt x="1148689" y="318770"/>
                  </a:lnTo>
                  <a:lnTo>
                    <a:pt x="1185252" y="318770"/>
                  </a:lnTo>
                  <a:lnTo>
                    <a:pt x="1185252" y="160261"/>
                  </a:lnTo>
                  <a:lnTo>
                    <a:pt x="1185252" y="126885"/>
                  </a:lnTo>
                  <a:lnTo>
                    <a:pt x="1185252" y="12"/>
                  </a:lnTo>
                  <a:close/>
                </a:path>
                <a:path w="1657984" h="318769">
                  <a:moveTo>
                    <a:pt x="1652206" y="161328"/>
                  </a:moveTo>
                  <a:lnTo>
                    <a:pt x="1603324" y="143598"/>
                  </a:lnTo>
                  <a:lnTo>
                    <a:pt x="1566367" y="115506"/>
                  </a:lnTo>
                  <a:lnTo>
                    <a:pt x="1562785" y="109677"/>
                  </a:lnTo>
                  <a:lnTo>
                    <a:pt x="1542986" y="77457"/>
                  </a:lnTo>
                  <a:lnTo>
                    <a:pt x="1534833" y="29895"/>
                  </a:lnTo>
                  <a:lnTo>
                    <a:pt x="1534833" y="3886"/>
                  </a:lnTo>
                  <a:lnTo>
                    <a:pt x="1496898" y="3886"/>
                  </a:lnTo>
                  <a:lnTo>
                    <a:pt x="1496898" y="29895"/>
                  </a:lnTo>
                  <a:lnTo>
                    <a:pt x="1488897" y="77457"/>
                  </a:lnTo>
                  <a:lnTo>
                    <a:pt x="1465834" y="115506"/>
                  </a:lnTo>
                  <a:lnTo>
                    <a:pt x="1429131" y="143598"/>
                  </a:lnTo>
                  <a:lnTo>
                    <a:pt x="1380210" y="161328"/>
                  </a:lnTo>
                  <a:lnTo>
                    <a:pt x="1380210" y="195414"/>
                  </a:lnTo>
                  <a:lnTo>
                    <a:pt x="1427797" y="181622"/>
                  </a:lnTo>
                  <a:lnTo>
                    <a:pt x="1466265" y="161505"/>
                  </a:lnTo>
                  <a:lnTo>
                    <a:pt x="1495704" y="136906"/>
                  </a:lnTo>
                  <a:lnTo>
                    <a:pt x="1516214" y="109677"/>
                  </a:lnTo>
                  <a:lnTo>
                    <a:pt x="1536776" y="136906"/>
                  </a:lnTo>
                  <a:lnTo>
                    <a:pt x="1566291" y="161505"/>
                  </a:lnTo>
                  <a:lnTo>
                    <a:pt x="1604772" y="181622"/>
                  </a:lnTo>
                  <a:lnTo>
                    <a:pt x="1652206" y="195414"/>
                  </a:lnTo>
                  <a:lnTo>
                    <a:pt x="1652206" y="161328"/>
                  </a:lnTo>
                  <a:close/>
                </a:path>
                <a:path w="1657984" h="318769">
                  <a:moveTo>
                    <a:pt x="1657845" y="271678"/>
                  </a:moveTo>
                  <a:lnTo>
                    <a:pt x="1374927" y="271678"/>
                  </a:lnTo>
                  <a:lnTo>
                    <a:pt x="1374927" y="304711"/>
                  </a:lnTo>
                  <a:lnTo>
                    <a:pt x="1657845" y="304711"/>
                  </a:lnTo>
                  <a:lnTo>
                    <a:pt x="1657845" y="27167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0240365" y="8606409"/>
              <a:ext cx="135496" cy="162763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0476331" y="8606409"/>
              <a:ext cx="131902" cy="16276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0708325" y="8606405"/>
              <a:ext cx="137299" cy="16276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0942493" y="8608374"/>
              <a:ext cx="144475" cy="153619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3665404" y="10388257"/>
              <a:ext cx="1286510" cy="28575"/>
            </a:xfrm>
            <a:custGeom>
              <a:avLst/>
              <a:gdLst/>
              <a:ahLst/>
              <a:cxnLst/>
              <a:rect l="l" t="t" r="r" b="b"/>
              <a:pathLst>
                <a:path w="1286509" h="28575">
                  <a:moveTo>
                    <a:pt x="24231" y="27724"/>
                  </a:moveTo>
                  <a:lnTo>
                    <a:pt x="21018" y="20205"/>
                  </a:lnTo>
                  <a:lnTo>
                    <a:pt x="20396" y="18757"/>
                  </a:lnTo>
                  <a:lnTo>
                    <a:pt x="18694" y="14795"/>
                  </a:lnTo>
                  <a:lnTo>
                    <a:pt x="18694" y="18757"/>
                  </a:lnTo>
                  <a:lnTo>
                    <a:pt x="5537" y="18757"/>
                  </a:lnTo>
                  <a:lnTo>
                    <a:pt x="12128" y="3149"/>
                  </a:lnTo>
                  <a:lnTo>
                    <a:pt x="18694" y="18757"/>
                  </a:lnTo>
                  <a:lnTo>
                    <a:pt x="18694" y="14795"/>
                  </a:lnTo>
                  <a:lnTo>
                    <a:pt x="13703" y="3149"/>
                  </a:lnTo>
                  <a:lnTo>
                    <a:pt x="12674" y="762"/>
                  </a:lnTo>
                  <a:lnTo>
                    <a:pt x="11582" y="762"/>
                  </a:lnTo>
                  <a:lnTo>
                    <a:pt x="0" y="27724"/>
                  </a:lnTo>
                  <a:lnTo>
                    <a:pt x="1739" y="27724"/>
                  </a:lnTo>
                  <a:lnTo>
                    <a:pt x="4927" y="20205"/>
                  </a:lnTo>
                  <a:lnTo>
                    <a:pt x="19316" y="20205"/>
                  </a:lnTo>
                  <a:lnTo>
                    <a:pt x="22491" y="27724"/>
                  </a:lnTo>
                  <a:lnTo>
                    <a:pt x="24231" y="27724"/>
                  </a:lnTo>
                  <a:close/>
                </a:path>
                <a:path w="1286509" h="28575">
                  <a:moveTo>
                    <a:pt x="87668" y="4673"/>
                  </a:moveTo>
                  <a:lnTo>
                    <a:pt x="85991" y="2997"/>
                  </a:lnTo>
                  <a:lnTo>
                    <a:pt x="85991" y="5461"/>
                  </a:lnTo>
                  <a:lnTo>
                    <a:pt x="85991" y="13335"/>
                  </a:lnTo>
                  <a:lnTo>
                    <a:pt x="82702" y="16624"/>
                  </a:lnTo>
                  <a:lnTo>
                    <a:pt x="69761" y="16624"/>
                  </a:lnTo>
                  <a:lnTo>
                    <a:pt x="69761" y="2197"/>
                  </a:lnTo>
                  <a:lnTo>
                    <a:pt x="82702" y="2197"/>
                  </a:lnTo>
                  <a:lnTo>
                    <a:pt x="85991" y="5461"/>
                  </a:lnTo>
                  <a:lnTo>
                    <a:pt x="85991" y="2997"/>
                  </a:lnTo>
                  <a:lnTo>
                    <a:pt x="85191" y="2197"/>
                  </a:lnTo>
                  <a:lnTo>
                    <a:pt x="83756" y="762"/>
                  </a:lnTo>
                  <a:lnTo>
                    <a:pt x="68110" y="762"/>
                  </a:lnTo>
                  <a:lnTo>
                    <a:pt x="68110" y="27724"/>
                  </a:lnTo>
                  <a:lnTo>
                    <a:pt x="69761" y="27724"/>
                  </a:lnTo>
                  <a:lnTo>
                    <a:pt x="69761" y="18072"/>
                  </a:lnTo>
                  <a:lnTo>
                    <a:pt x="83756" y="18072"/>
                  </a:lnTo>
                  <a:lnTo>
                    <a:pt x="85191" y="16624"/>
                  </a:lnTo>
                  <a:lnTo>
                    <a:pt x="87668" y="14097"/>
                  </a:lnTo>
                  <a:lnTo>
                    <a:pt x="87668" y="4673"/>
                  </a:lnTo>
                  <a:close/>
                </a:path>
                <a:path w="1286509" h="28575">
                  <a:moveTo>
                    <a:pt x="151676" y="27724"/>
                  </a:moveTo>
                  <a:lnTo>
                    <a:pt x="148450" y="20205"/>
                  </a:lnTo>
                  <a:lnTo>
                    <a:pt x="147828" y="18757"/>
                  </a:lnTo>
                  <a:lnTo>
                    <a:pt x="146138" y="14820"/>
                  </a:lnTo>
                  <a:lnTo>
                    <a:pt x="146138" y="18757"/>
                  </a:lnTo>
                  <a:lnTo>
                    <a:pt x="132981" y="18757"/>
                  </a:lnTo>
                  <a:lnTo>
                    <a:pt x="139560" y="3149"/>
                  </a:lnTo>
                  <a:lnTo>
                    <a:pt x="146138" y="18757"/>
                  </a:lnTo>
                  <a:lnTo>
                    <a:pt x="146138" y="14820"/>
                  </a:lnTo>
                  <a:lnTo>
                    <a:pt x="141135" y="3149"/>
                  </a:lnTo>
                  <a:lnTo>
                    <a:pt x="140106" y="762"/>
                  </a:lnTo>
                  <a:lnTo>
                    <a:pt x="139014" y="762"/>
                  </a:lnTo>
                  <a:lnTo>
                    <a:pt x="127444" y="27724"/>
                  </a:lnTo>
                  <a:lnTo>
                    <a:pt x="129184" y="27724"/>
                  </a:lnTo>
                  <a:lnTo>
                    <a:pt x="132359" y="20205"/>
                  </a:lnTo>
                  <a:lnTo>
                    <a:pt x="146748" y="20205"/>
                  </a:lnTo>
                  <a:lnTo>
                    <a:pt x="149936" y="27724"/>
                  </a:lnTo>
                  <a:lnTo>
                    <a:pt x="151676" y="27724"/>
                  </a:lnTo>
                  <a:close/>
                </a:path>
                <a:path w="1286509" h="28575">
                  <a:moveTo>
                    <a:pt x="215722" y="27736"/>
                  </a:moveTo>
                  <a:lnTo>
                    <a:pt x="208940" y="17145"/>
                  </a:lnTo>
                  <a:lnTo>
                    <a:pt x="208699" y="16776"/>
                  </a:lnTo>
                  <a:lnTo>
                    <a:pt x="211467" y="15875"/>
                  </a:lnTo>
                  <a:lnTo>
                    <a:pt x="212242" y="15621"/>
                  </a:lnTo>
                  <a:lnTo>
                    <a:pt x="214337" y="12763"/>
                  </a:lnTo>
                  <a:lnTo>
                    <a:pt x="214337" y="4305"/>
                  </a:lnTo>
                  <a:lnTo>
                    <a:pt x="212712" y="2667"/>
                  </a:lnTo>
                  <a:lnTo>
                    <a:pt x="212712" y="5067"/>
                  </a:lnTo>
                  <a:lnTo>
                    <a:pt x="212712" y="13017"/>
                  </a:lnTo>
                  <a:lnTo>
                    <a:pt x="209753" y="15875"/>
                  </a:lnTo>
                  <a:lnTo>
                    <a:pt x="197167" y="15875"/>
                  </a:lnTo>
                  <a:lnTo>
                    <a:pt x="197167" y="2209"/>
                  </a:lnTo>
                  <a:lnTo>
                    <a:pt x="209753" y="2209"/>
                  </a:lnTo>
                  <a:lnTo>
                    <a:pt x="212712" y="5067"/>
                  </a:lnTo>
                  <a:lnTo>
                    <a:pt x="212712" y="2667"/>
                  </a:lnTo>
                  <a:lnTo>
                    <a:pt x="212267" y="2209"/>
                  </a:lnTo>
                  <a:lnTo>
                    <a:pt x="210832" y="774"/>
                  </a:lnTo>
                  <a:lnTo>
                    <a:pt x="195503" y="774"/>
                  </a:lnTo>
                  <a:lnTo>
                    <a:pt x="195503" y="27736"/>
                  </a:lnTo>
                  <a:lnTo>
                    <a:pt x="197167" y="27736"/>
                  </a:lnTo>
                  <a:lnTo>
                    <a:pt x="197167" y="17322"/>
                  </a:lnTo>
                  <a:lnTo>
                    <a:pt x="205701" y="17322"/>
                  </a:lnTo>
                  <a:lnTo>
                    <a:pt x="206451" y="17284"/>
                  </a:lnTo>
                  <a:lnTo>
                    <a:pt x="207149" y="17145"/>
                  </a:lnTo>
                  <a:lnTo>
                    <a:pt x="213829" y="27736"/>
                  </a:lnTo>
                  <a:lnTo>
                    <a:pt x="215722" y="27736"/>
                  </a:lnTo>
                  <a:close/>
                </a:path>
                <a:path w="1286509" h="28575">
                  <a:moveTo>
                    <a:pt x="277952" y="774"/>
                  </a:moveTo>
                  <a:lnTo>
                    <a:pt x="256552" y="774"/>
                  </a:lnTo>
                  <a:lnTo>
                    <a:pt x="256552" y="2209"/>
                  </a:lnTo>
                  <a:lnTo>
                    <a:pt x="266420" y="2209"/>
                  </a:lnTo>
                  <a:lnTo>
                    <a:pt x="266420" y="27736"/>
                  </a:lnTo>
                  <a:lnTo>
                    <a:pt x="268084" y="27736"/>
                  </a:lnTo>
                  <a:lnTo>
                    <a:pt x="268084" y="2209"/>
                  </a:lnTo>
                  <a:lnTo>
                    <a:pt x="277952" y="2209"/>
                  </a:lnTo>
                  <a:lnTo>
                    <a:pt x="277952" y="774"/>
                  </a:lnTo>
                  <a:close/>
                </a:path>
                <a:path w="1286509" h="28575">
                  <a:moveTo>
                    <a:pt x="328803" y="12941"/>
                  </a:moveTo>
                  <a:lnTo>
                    <a:pt x="327825" y="12153"/>
                  </a:lnTo>
                  <a:lnTo>
                    <a:pt x="325539" y="12153"/>
                  </a:lnTo>
                  <a:lnTo>
                    <a:pt x="324713" y="12941"/>
                  </a:lnTo>
                  <a:lnTo>
                    <a:pt x="324713" y="14135"/>
                  </a:lnTo>
                  <a:lnTo>
                    <a:pt x="324713" y="15367"/>
                  </a:lnTo>
                  <a:lnTo>
                    <a:pt x="325653" y="16192"/>
                  </a:lnTo>
                  <a:lnTo>
                    <a:pt x="327977" y="16192"/>
                  </a:lnTo>
                  <a:lnTo>
                    <a:pt x="328803" y="15328"/>
                  </a:lnTo>
                  <a:lnTo>
                    <a:pt x="328803" y="12941"/>
                  </a:lnTo>
                  <a:close/>
                </a:path>
                <a:path w="1286509" h="28575">
                  <a:moveTo>
                    <a:pt x="404634" y="762"/>
                  </a:moveTo>
                  <a:lnTo>
                    <a:pt x="402463" y="762"/>
                  </a:lnTo>
                  <a:lnTo>
                    <a:pt x="391287" y="21691"/>
                  </a:lnTo>
                  <a:lnTo>
                    <a:pt x="380199" y="762"/>
                  </a:lnTo>
                  <a:lnTo>
                    <a:pt x="378028" y="762"/>
                  </a:lnTo>
                  <a:lnTo>
                    <a:pt x="378028" y="27724"/>
                  </a:lnTo>
                  <a:lnTo>
                    <a:pt x="379691" y="27724"/>
                  </a:lnTo>
                  <a:lnTo>
                    <a:pt x="379691" y="3073"/>
                  </a:lnTo>
                  <a:lnTo>
                    <a:pt x="390639" y="23609"/>
                  </a:lnTo>
                  <a:lnTo>
                    <a:pt x="391947" y="23609"/>
                  </a:lnTo>
                  <a:lnTo>
                    <a:pt x="402971" y="3073"/>
                  </a:lnTo>
                  <a:lnTo>
                    <a:pt x="402971" y="27724"/>
                  </a:lnTo>
                  <a:lnTo>
                    <a:pt x="404634" y="27724"/>
                  </a:lnTo>
                  <a:lnTo>
                    <a:pt x="404634" y="762"/>
                  </a:lnTo>
                  <a:close/>
                </a:path>
                <a:path w="1286509" h="28575">
                  <a:moveTo>
                    <a:pt x="472694" y="27724"/>
                  </a:moveTo>
                  <a:lnTo>
                    <a:pt x="469468" y="20205"/>
                  </a:lnTo>
                  <a:lnTo>
                    <a:pt x="468845" y="18757"/>
                  </a:lnTo>
                  <a:lnTo>
                    <a:pt x="467156" y="14833"/>
                  </a:lnTo>
                  <a:lnTo>
                    <a:pt x="467156" y="18757"/>
                  </a:lnTo>
                  <a:lnTo>
                    <a:pt x="453999" y="18757"/>
                  </a:lnTo>
                  <a:lnTo>
                    <a:pt x="460590" y="3149"/>
                  </a:lnTo>
                  <a:lnTo>
                    <a:pt x="467156" y="18757"/>
                  </a:lnTo>
                  <a:lnTo>
                    <a:pt x="467156" y="14833"/>
                  </a:lnTo>
                  <a:lnTo>
                    <a:pt x="462140" y="3149"/>
                  </a:lnTo>
                  <a:lnTo>
                    <a:pt x="461124" y="762"/>
                  </a:lnTo>
                  <a:lnTo>
                    <a:pt x="460044" y="762"/>
                  </a:lnTo>
                  <a:lnTo>
                    <a:pt x="448462" y="27724"/>
                  </a:lnTo>
                  <a:lnTo>
                    <a:pt x="450202" y="27724"/>
                  </a:lnTo>
                  <a:lnTo>
                    <a:pt x="453390" y="20205"/>
                  </a:lnTo>
                  <a:lnTo>
                    <a:pt x="467779" y="20205"/>
                  </a:lnTo>
                  <a:lnTo>
                    <a:pt x="470954" y="27724"/>
                  </a:lnTo>
                  <a:lnTo>
                    <a:pt x="472694" y="27724"/>
                  </a:lnTo>
                  <a:close/>
                </a:path>
                <a:path w="1286509" h="28575">
                  <a:moveTo>
                    <a:pt x="537133" y="762"/>
                  </a:moveTo>
                  <a:lnTo>
                    <a:pt x="535470" y="762"/>
                  </a:lnTo>
                  <a:lnTo>
                    <a:pt x="535470" y="25628"/>
                  </a:lnTo>
                  <a:lnTo>
                    <a:pt x="518706" y="762"/>
                  </a:lnTo>
                  <a:lnTo>
                    <a:pt x="516534" y="762"/>
                  </a:lnTo>
                  <a:lnTo>
                    <a:pt x="516534" y="27724"/>
                  </a:lnTo>
                  <a:lnTo>
                    <a:pt x="518198" y="27724"/>
                  </a:lnTo>
                  <a:lnTo>
                    <a:pt x="518198" y="2857"/>
                  </a:lnTo>
                  <a:lnTo>
                    <a:pt x="534962" y="27724"/>
                  </a:lnTo>
                  <a:lnTo>
                    <a:pt x="537133" y="27724"/>
                  </a:lnTo>
                  <a:lnTo>
                    <a:pt x="537133" y="762"/>
                  </a:lnTo>
                  <a:close/>
                </a:path>
                <a:path w="1286509" h="28575">
                  <a:moveTo>
                    <a:pt x="590537" y="12941"/>
                  </a:moveTo>
                  <a:lnTo>
                    <a:pt x="589559" y="12153"/>
                  </a:lnTo>
                  <a:lnTo>
                    <a:pt x="587286" y="12153"/>
                  </a:lnTo>
                  <a:lnTo>
                    <a:pt x="586460" y="12941"/>
                  </a:lnTo>
                  <a:lnTo>
                    <a:pt x="586460" y="14135"/>
                  </a:lnTo>
                  <a:lnTo>
                    <a:pt x="586460" y="15367"/>
                  </a:lnTo>
                  <a:lnTo>
                    <a:pt x="587387" y="16192"/>
                  </a:lnTo>
                  <a:lnTo>
                    <a:pt x="589711" y="16192"/>
                  </a:lnTo>
                  <a:lnTo>
                    <a:pt x="590537" y="15328"/>
                  </a:lnTo>
                  <a:lnTo>
                    <a:pt x="590537" y="12941"/>
                  </a:lnTo>
                  <a:close/>
                </a:path>
                <a:path w="1286509" h="28575">
                  <a:moveTo>
                    <a:pt x="658596" y="774"/>
                  </a:moveTo>
                  <a:lnTo>
                    <a:pt x="637209" y="774"/>
                  </a:lnTo>
                  <a:lnTo>
                    <a:pt x="637209" y="2209"/>
                  </a:lnTo>
                  <a:lnTo>
                    <a:pt x="647077" y="2209"/>
                  </a:lnTo>
                  <a:lnTo>
                    <a:pt x="647077" y="27736"/>
                  </a:lnTo>
                  <a:lnTo>
                    <a:pt x="648741" y="27736"/>
                  </a:lnTo>
                  <a:lnTo>
                    <a:pt x="648741" y="2209"/>
                  </a:lnTo>
                  <a:lnTo>
                    <a:pt x="658596" y="2209"/>
                  </a:lnTo>
                  <a:lnTo>
                    <a:pt x="658596" y="774"/>
                  </a:lnTo>
                  <a:close/>
                </a:path>
                <a:path w="1286509" h="28575">
                  <a:moveTo>
                    <a:pt x="721131" y="26276"/>
                  </a:moveTo>
                  <a:lnTo>
                    <a:pt x="704329" y="26276"/>
                  </a:lnTo>
                  <a:lnTo>
                    <a:pt x="704329" y="14605"/>
                  </a:lnTo>
                  <a:lnTo>
                    <a:pt x="718058" y="14605"/>
                  </a:lnTo>
                  <a:lnTo>
                    <a:pt x="718058" y="13169"/>
                  </a:lnTo>
                  <a:lnTo>
                    <a:pt x="704329" y="13169"/>
                  </a:lnTo>
                  <a:lnTo>
                    <a:pt x="704329" y="2197"/>
                  </a:lnTo>
                  <a:lnTo>
                    <a:pt x="720547" y="2197"/>
                  </a:lnTo>
                  <a:lnTo>
                    <a:pt x="720547" y="762"/>
                  </a:lnTo>
                  <a:lnTo>
                    <a:pt x="702665" y="762"/>
                  </a:lnTo>
                  <a:lnTo>
                    <a:pt x="702665" y="27724"/>
                  </a:lnTo>
                  <a:lnTo>
                    <a:pt x="721131" y="27724"/>
                  </a:lnTo>
                  <a:lnTo>
                    <a:pt x="721131" y="26276"/>
                  </a:lnTo>
                  <a:close/>
                </a:path>
                <a:path w="1286509" h="28575">
                  <a:moveTo>
                    <a:pt x="787996" y="22237"/>
                  </a:moveTo>
                  <a:lnTo>
                    <a:pt x="786765" y="21336"/>
                  </a:lnTo>
                  <a:lnTo>
                    <a:pt x="784631" y="25031"/>
                  </a:lnTo>
                  <a:lnTo>
                    <a:pt x="780986" y="27012"/>
                  </a:lnTo>
                  <a:lnTo>
                    <a:pt x="770280" y="27012"/>
                  </a:lnTo>
                  <a:lnTo>
                    <a:pt x="765111" y="21958"/>
                  </a:lnTo>
                  <a:lnTo>
                    <a:pt x="765111" y="6553"/>
                  </a:lnTo>
                  <a:lnTo>
                    <a:pt x="770280" y="1485"/>
                  </a:lnTo>
                  <a:lnTo>
                    <a:pt x="780808" y="1485"/>
                  </a:lnTo>
                  <a:lnTo>
                    <a:pt x="784313" y="3340"/>
                  </a:lnTo>
                  <a:lnTo>
                    <a:pt x="786409" y="6629"/>
                  </a:lnTo>
                  <a:lnTo>
                    <a:pt x="787717" y="5791"/>
                  </a:lnTo>
                  <a:lnTo>
                    <a:pt x="785329" y="2133"/>
                  </a:lnTo>
                  <a:lnTo>
                    <a:pt x="781380" y="50"/>
                  </a:lnTo>
                  <a:lnTo>
                    <a:pt x="769213" y="50"/>
                  </a:lnTo>
                  <a:lnTo>
                    <a:pt x="763447" y="5791"/>
                  </a:lnTo>
                  <a:lnTo>
                    <a:pt x="763447" y="22707"/>
                  </a:lnTo>
                  <a:lnTo>
                    <a:pt x="769213" y="28448"/>
                  </a:lnTo>
                  <a:lnTo>
                    <a:pt x="781532" y="28448"/>
                  </a:lnTo>
                  <a:lnTo>
                    <a:pt x="785685" y="26149"/>
                  </a:lnTo>
                  <a:lnTo>
                    <a:pt x="787996" y="22237"/>
                  </a:lnTo>
                  <a:close/>
                </a:path>
                <a:path w="1286509" h="28575">
                  <a:moveTo>
                    <a:pt x="853694" y="774"/>
                  </a:moveTo>
                  <a:lnTo>
                    <a:pt x="852030" y="774"/>
                  </a:lnTo>
                  <a:lnTo>
                    <a:pt x="852030" y="12801"/>
                  </a:lnTo>
                  <a:lnTo>
                    <a:pt x="834796" y="12801"/>
                  </a:lnTo>
                  <a:lnTo>
                    <a:pt x="834796" y="774"/>
                  </a:lnTo>
                  <a:lnTo>
                    <a:pt x="833132" y="774"/>
                  </a:lnTo>
                  <a:lnTo>
                    <a:pt x="833132" y="27736"/>
                  </a:lnTo>
                  <a:lnTo>
                    <a:pt x="834796" y="27736"/>
                  </a:lnTo>
                  <a:lnTo>
                    <a:pt x="834796" y="14249"/>
                  </a:lnTo>
                  <a:lnTo>
                    <a:pt x="852030" y="14249"/>
                  </a:lnTo>
                  <a:lnTo>
                    <a:pt x="852030" y="27736"/>
                  </a:lnTo>
                  <a:lnTo>
                    <a:pt x="853694" y="27736"/>
                  </a:lnTo>
                  <a:lnTo>
                    <a:pt x="853694" y="774"/>
                  </a:lnTo>
                  <a:close/>
                </a:path>
                <a:path w="1286509" h="28575">
                  <a:moveTo>
                    <a:pt x="961402" y="228"/>
                  </a:moveTo>
                  <a:lnTo>
                    <a:pt x="960894" y="76"/>
                  </a:lnTo>
                  <a:lnTo>
                    <a:pt x="960170" y="0"/>
                  </a:lnTo>
                  <a:lnTo>
                    <a:pt x="954925" y="0"/>
                  </a:lnTo>
                  <a:lnTo>
                    <a:pt x="953490" y="2603"/>
                  </a:lnTo>
                  <a:lnTo>
                    <a:pt x="953490" y="8001"/>
                  </a:lnTo>
                  <a:lnTo>
                    <a:pt x="949032" y="8001"/>
                  </a:lnTo>
                  <a:lnTo>
                    <a:pt x="949032" y="9398"/>
                  </a:lnTo>
                  <a:lnTo>
                    <a:pt x="953490" y="9398"/>
                  </a:lnTo>
                  <a:lnTo>
                    <a:pt x="953490" y="27736"/>
                  </a:lnTo>
                  <a:lnTo>
                    <a:pt x="955116" y="27736"/>
                  </a:lnTo>
                  <a:lnTo>
                    <a:pt x="955116" y="9398"/>
                  </a:lnTo>
                  <a:lnTo>
                    <a:pt x="961402" y="9398"/>
                  </a:lnTo>
                  <a:lnTo>
                    <a:pt x="961402" y="8001"/>
                  </a:lnTo>
                  <a:lnTo>
                    <a:pt x="955116" y="8001"/>
                  </a:lnTo>
                  <a:lnTo>
                    <a:pt x="955116" y="3111"/>
                  </a:lnTo>
                  <a:lnTo>
                    <a:pt x="955903" y="1409"/>
                  </a:lnTo>
                  <a:lnTo>
                    <a:pt x="960285" y="1409"/>
                  </a:lnTo>
                  <a:lnTo>
                    <a:pt x="960932" y="1485"/>
                  </a:lnTo>
                  <a:lnTo>
                    <a:pt x="961402" y="1600"/>
                  </a:lnTo>
                  <a:lnTo>
                    <a:pt x="961402" y="228"/>
                  </a:lnTo>
                  <a:close/>
                </a:path>
                <a:path w="1286509" h="28575">
                  <a:moveTo>
                    <a:pt x="1022477" y="11823"/>
                  </a:moveTo>
                  <a:lnTo>
                    <a:pt x="1020864" y="10198"/>
                  </a:lnTo>
                  <a:lnTo>
                    <a:pt x="1020864" y="12623"/>
                  </a:lnTo>
                  <a:lnTo>
                    <a:pt x="1020864" y="23101"/>
                  </a:lnTo>
                  <a:lnTo>
                    <a:pt x="1017104" y="26860"/>
                  </a:lnTo>
                  <a:lnTo>
                    <a:pt x="1008278" y="26860"/>
                  </a:lnTo>
                  <a:lnTo>
                    <a:pt x="1004519" y="23101"/>
                  </a:lnTo>
                  <a:lnTo>
                    <a:pt x="1004519" y="12623"/>
                  </a:lnTo>
                  <a:lnTo>
                    <a:pt x="1008278" y="8864"/>
                  </a:lnTo>
                  <a:lnTo>
                    <a:pt x="1017104" y="8864"/>
                  </a:lnTo>
                  <a:lnTo>
                    <a:pt x="1020864" y="12623"/>
                  </a:lnTo>
                  <a:lnTo>
                    <a:pt x="1020864" y="10198"/>
                  </a:lnTo>
                  <a:lnTo>
                    <a:pt x="1019556" y="8864"/>
                  </a:lnTo>
                  <a:lnTo>
                    <a:pt x="1018159" y="7454"/>
                  </a:lnTo>
                  <a:lnTo>
                    <a:pt x="1007224" y="7454"/>
                  </a:lnTo>
                  <a:lnTo>
                    <a:pt x="1002893" y="11823"/>
                  </a:lnTo>
                  <a:lnTo>
                    <a:pt x="1002893" y="23901"/>
                  </a:lnTo>
                  <a:lnTo>
                    <a:pt x="1007224" y="28270"/>
                  </a:lnTo>
                  <a:lnTo>
                    <a:pt x="1018159" y="28270"/>
                  </a:lnTo>
                  <a:lnTo>
                    <a:pt x="1019556" y="26860"/>
                  </a:lnTo>
                  <a:lnTo>
                    <a:pt x="1022477" y="23901"/>
                  </a:lnTo>
                  <a:lnTo>
                    <a:pt x="1022477" y="11823"/>
                  </a:lnTo>
                  <a:close/>
                </a:path>
                <a:path w="1286509" h="28575">
                  <a:moveTo>
                    <a:pt x="1076693" y="7454"/>
                  </a:moveTo>
                  <a:lnTo>
                    <a:pt x="1072388" y="7454"/>
                  </a:lnTo>
                  <a:lnTo>
                    <a:pt x="1069682" y="9906"/>
                  </a:lnTo>
                  <a:lnTo>
                    <a:pt x="1068311" y="12509"/>
                  </a:lnTo>
                  <a:lnTo>
                    <a:pt x="1068311" y="8001"/>
                  </a:lnTo>
                  <a:lnTo>
                    <a:pt x="1066685" y="8001"/>
                  </a:lnTo>
                  <a:lnTo>
                    <a:pt x="1066685" y="27724"/>
                  </a:lnTo>
                  <a:lnTo>
                    <a:pt x="1068311" y="27724"/>
                  </a:lnTo>
                  <a:lnTo>
                    <a:pt x="1068311" y="17399"/>
                  </a:lnTo>
                  <a:lnTo>
                    <a:pt x="1068590" y="15582"/>
                  </a:lnTo>
                  <a:lnTo>
                    <a:pt x="1069835" y="11468"/>
                  </a:lnTo>
                  <a:lnTo>
                    <a:pt x="1072781" y="8788"/>
                  </a:lnTo>
                  <a:lnTo>
                    <a:pt x="1076693" y="8788"/>
                  </a:lnTo>
                  <a:lnTo>
                    <a:pt x="1076693" y="7454"/>
                  </a:lnTo>
                  <a:close/>
                </a:path>
                <a:path w="1286509" h="28575">
                  <a:moveTo>
                    <a:pt x="1193444" y="27724"/>
                  </a:moveTo>
                  <a:lnTo>
                    <a:pt x="1190218" y="20205"/>
                  </a:lnTo>
                  <a:lnTo>
                    <a:pt x="1189596" y="18757"/>
                  </a:lnTo>
                  <a:lnTo>
                    <a:pt x="1187907" y="14833"/>
                  </a:lnTo>
                  <a:lnTo>
                    <a:pt x="1187907" y="18757"/>
                  </a:lnTo>
                  <a:lnTo>
                    <a:pt x="1174750" y="18757"/>
                  </a:lnTo>
                  <a:lnTo>
                    <a:pt x="1181341" y="3149"/>
                  </a:lnTo>
                  <a:lnTo>
                    <a:pt x="1187907" y="18757"/>
                  </a:lnTo>
                  <a:lnTo>
                    <a:pt x="1187907" y="14833"/>
                  </a:lnTo>
                  <a:lnTo>
                    <a:pt x="1182890" y="3149"/>
                  </a:lnTo>
                  <a:lnTo>
                    <a:pt x="1181874" y="762"/>
                  </a:lnTo>
                  <a:lnTo>
                    <a:pt x="1180795" y="762"/>
                  </a:lnTo>
                  <a:lnTo>
                    <a:pt x="1169212" y="27724"/>
                  </a:lnTo>
                  <a:lnTo>
                    <a:pt x="1170952" y="27724"/>
                  </a:lnTo>
                  <a:lnTo>
                    <a:pt x="1174140" y="20205"/>
                  </a:lnTo>
                  <a:lnTo>
                    <a:pt x="1188529" y="20205"/>
                  </a:lnTo>
                  <a:lnTo>
                    <a:pt x="1191704" y="27724"/>
                  </a:lnTo>
                  <a:lnTo>
                    <a:pt x="1193444" y="27724"/>
                  </a:lnTo>
                  <a:close/>
                </a:path>
                <a:path w="1286509" h="28575">
                  <a:moveTo>
                    <a:pt x="1238681" y="38"/>
                  </a:moveTo>
                  <a:lnTo>
                    <a:pt x="1237056" y="38"/>
                  </a:lnTo>
                  <a:lnTo>
                    <a:pt x="1237056" y="27724"/>
                  </a:lnTo>
                  <a:lnTo>
                    <a:pt x="1238681" y="27724"/>
                  </a:lnTo>
                  <a:lnTo>
                    <a:pt x="1238681" y="38"/>
                  </a:lnTo>
                  <a:close/>
                </a:path>
                <a:path w="1286509" h="28575">
                  <a:moveTo>
                    <a:pt x="1286471" y="38"/>
                  </a:moveTo>
                  <a:lnTo>
                    <a:pt x="1284846" y="38"/>
                  </a:lnTo>
                  <a:lnTo>
                    <a:pt x="1284846" y="27724"/>
                  </a:lnTo>
                  <a:lnTo>
                    <a:pt x="1286471" y="27724"/>
                  </a:lnTo>
                  <a:lnTo>
                    <a:pt x="1286471" y="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4011279" y="10158110"/>
              <a:ext cx="266788" cy="169452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4298078" y="10158600"/>
              <a:ext cx="496171" cy="16896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14814258" y="10158120"/>
              <a:ext cx="138430" cy="168910"/>
            </a:xfrm>
            <a:custGeom>
              <a:avLst/>
              <a:gdLst/>
              <a:ahLst/>
              <a:cxnLst/>
              <a:rect l="l" t="t" r="r" b="b"/>
              <a:pathLst>
                <a:path w="138430" h="168909">
                  <a:moveTo>
                    <a:pt x="137833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241" y="25400"/>
                  </a:lnTo>
                  <a:lnTo>
                    <a:pt x="54241" y="168910"/>
                  </a:lnTo>
                  <a:lnTo>
                    <a:pt x="83591" y="168910"/>
                  </a:lnTo>
                  <a:lnTo>
                    <a:pt x="83591" y="25400"/>
                  </a:lnTo>
                  <a:lnTo>
                    <a:pt x="137833" y="25400"/>
                  </a:lnTo>
                  <a:lnTo>
                    <a:pt x="137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3654977" y="9948989"/>
              <a:ext cx="424280" cy="37797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187447" y="9752957"/>
              <a:ext cx="279120" cy="17779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6487503" y="9752965"/>
              <a:ext cx="684530" cy="177800"/>
            </a:xfrm>
            <a:custGeom>
              <a:avLst/>
              <a:gdLst/>
              <a:ahLst/>
              <a:cxnLst/>
              <a:rect l="l" t="t" r="r" b="b"/>
              <a:pathLst>
                <a:path w="684529" h="177800">
                  <a:moveTo>
                    <a:pt x="178181" y="609"/>
                  </a:moveTo>
                  <a:lnTo>
                    <a:pt x="149098" y="609"/>
                  </a:lnTo>
                  <a:lnTo>
                    <a:pt x="93751" y="102971"/>
                  </a:lnTo>
                  <a:lnTo>
                    <a:pt x="89090" y="113195"/>
                  </a:lnTo>
                  <a:lnTo>
                    <a:pt x="84442" y="102971"/>
                  </a:lnTo>
                  <a:lnTo>
                    <a:pt x="29083" y="609"/>
                  </a:lnTo>
                  <a:lnTo>
                    <a:pt x="0" y="609"/>
                  </a:lnTo>
                  <a:lnTo>
                    <a:pt x="0" y="177393"/>
                  </a:lnTo>
                  <a:lnTo>
                    <a:pt x="30708" y="177393"/>
                  </a:lnTo>
                  <a:lnTo>
                    <a:pt x="30708" y="73190"/>
                  </a:lnTo>
                  <a:lnTo>
                    <a:pt x="30251" y="61315"/>
                  </a:lnTo>
                  <a:lnTo>
                    <a:pt x="35826" y="73190"/>
                  </a:lnTo>
                  <a:lnTo>
                    <a:pt x="79324" y="153212"/>
                  </a:lnTo>
                  <a:lnTo>
                    <a:pt x="98856" y="153212"/>
                  </a:lnTo>
                  <a:lnTo>
                    <a:pt x="142354" y="73190"/>
                  </a:lnTo>
                  <a:lnTo>
                    <a:pt x="147942" y="61315"/>
                  </a:lnTo>
                  <a:lnTo>
                    <a:pt x="147472" y="73190"/>
                  </a:lnTo>
                  <a:lnTo>
                    <a:pt x="147472" y="177393"/>
                  </a:lnTo>
                  <a:lnTo>
                    <a:pt x="178181" y="177393"/>
                  </a:lnTo>
                  <a:lnTo>
                    <a:pt x="178181" y="609"/>
                  </a:lnTo>
                  <a:close/>
                </a:path>
                <a:path w="684529" h="177800">
                  <a:moveTo>
                    <a:pt x="363550" y="177393"/>
                  </a:moveTo>
                  <a:lnTo>
                    <a:pt x="344906" y="132969"/>
                  </a:lnTo>
                  <a:lnTo>
                    <a:pt x="333971" y="106908"/>
                  </a:lnTo>
                  <a:lnTo>
                    <a:pt x="309181" y="47840"/>
                  </a:lnTo>
                  <a:lnTo>
                    <a:pt x="303085" y="33324"/>
                  </a:lnTo>
                  <a:lnTo>
                    <a:pt x="303085" y="106908"/>
                  </a:lnTo>
                  <a:lnTo>
                    <a:pt x="254698" y="106908"/>
                  </a:lnTo>
                  <a:lnTo>
                    <a:pt x="278892" y="47840"/>
                  </a:lnTo>
                  <a:lnTo>
                    <a:pt x="303085" y="106908"/>
                  </a:lnTo>
                  <a:lnTo>
                    <a:pt x="303085" y="33324"/>
                  </a:lnTo>
                  <a:lnTo>
                    <a:pt x="289356" y="609"/>
                  </a:lnTo>
                  <a:lnTo>
                    <a:pt x="268427" y="609"/>
                  </a:lnTo>
                  <a:lnTo>
                    <a:pt x="194221" y="177393"/>
                  </a:lnTo>
                  <a:lnTo>
                    <a:pt x="225856" y="177393"/>
                  </a:lnTo>
                  <a:lnTo>
                    <a:pt x="243992" y="132969"/>
                  </a:lnTo>
                  <a:lnTo>
                    <a:pt x="313778" y="132969"/>
                  </a:lnTo>
                  <a:lnTo>
                    <a:pt x="331927" y="177393"/>
                  </a:lnTo>
                  <a:lnTo>
                    <a:pt x="363550" y="177393"/>
                  </a:lnTo>
                  <a:close/>
                </a:path>
                <a:path w="684529" h="177800">
                  <a:moveTo>
                    <a:pt x="519163" y="609"/>
                  </a:moveTo>
                  <a:lnTo>
                    <a:pt x="488454" y="609"/>
                  </a:lnTo>
                  <a:lnTo>
                    <a:pt x="488454" y="122732"/>
                  </a:lnTo>
                  <a:lnTo>
                    <a:pt x="407746" y="609"/>
                  </a:lnTo>
                  <a:lnTo>
                    <a:pt x="379603" y="609"/>
                  </a:lnTo>
                  <a:lnTo>
                    <a:pt x="379603" y="177393"/>
                  </a:lnTo>
                  <a:lnTo>
                    <a:pt x="410298" y="177393"/>
                  </a:lnTo>
                  <a:lnTo>
                    <a:pt x="410298" y="56210"/>
                  </a:lnTo>
                  <a:lnTo>
                    <a:pt x="491007" y="177393"/>
                  </a:lnTo>
                  <a:lnTo>
                    <a:pt x="519163" y="177393"/>
                  </a:lnTo>
                  <a:lnTo>
                    <a:pt x="519163" y="609"/>
                  </a:lnTo>
                  <a:close/>
                </a:path>
                <a:path w="684529" h="177800">
                  <a:moveTo>
                    <a:pt x="684314" y="0"/>
                  </a:moveTo>
                  <a:lnTo>
                    <a:pt x="540092" y="0"/>
                  </a:lnTo>
                  <a:lnTo>
                    <a:pt x="540092" y="26670"/>
                  </a:lnTo>
                  <a:lnTo>
                    <a:pt x="596849" y="26670"/>
                  </a:lnTo>
                  <a:lnTo>
                    <a:pt x="596849" y="177800"/>
                  </a:lnTo>
                  <a:lnTo>
                    <a:pt x="627557" y="177800"/>
                  </a:lnTo>
                  <a:lnTo>
                    <a:pt x="627557" y="26670"/>
                  </a:lnTo>
                  <a:lnTo>
                    <a:pt x="684314" y="26670"/>
                  </a:lnTo>
                  <a:lnTo>
                    <a:pt x="6843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814644" y="9534245"/>
              <a:ext cx="443915" cy="395490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6277568" y="10128392"/>
              <a:ext cx="55244" cy="137160"/>
            </a:xfrm>
            <a:custGeom>
              <a:avLst/>
              <a:gdLst/>
              <a:ahLst/>
              <a:cxnLst/>
              <a:rect l="l" t="t" r="r" b="b"/>
              <a:pathLst>
                <a:path w="55245" h="137159">
                  <a:moveTo>
                    <a:pt x="55092" y="0"/>
                  </a:moveTo>
                  <a:lnTo>
                    <a:pt x="34201" y="0"/>
                  </a:lnTo>
                  <a:lnTo>
                    <a:pt x="0" y="15544"/>
                  </a:lnTo>
                  <a:lnTo>
                    <a:pt x="0" y="38328"/>
                  </a:lnTo>
                  <a:lnTo>
                    <a:pt x="30568" y="24676"/>
                  </a:lnTo>
                  <a:lnTo>
                    <a:pt x="30568" y="136575"/>
                  </a:lnTo>
                  <a:lnTo>
                    <a:pt x="55092" y="136575"/>
                  </a:lnTo>
                  <a:lnTo>
                    <a:pt x="55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374208" y="10125978"/>
              <a:ext cx="382267" cy="141414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6785959" y="10128392"/>
              <a:ext cx="55244" cy="137160"/>
            </a:xfrm>
            <a:custGeom>
              <a:avLst/>
              <a:gdLst/>
              <a:ahLst/>
              <a:cxnLst/>
              <a:rect l="l" t="t" r="r" b="b"/>
              <a:pathLst>
                <a:path w="55245" h="137159">
                  <a:moveTo>
                    <a:pt x="55092" y="0"/>
                  </a:moveTo>
                  <a:lnTo>
                    <a:pt x="34201" y="0"/>
                  </a:lnTo>
                  <a:lnTo>
                    <a:pt x="0" y="15544"/>
                  </a:lnTo>
                  <a:lnTo>
                    <a:pt x="0" y="38328"/>
                  </a:lnTo>
                  <a:lnTo>
                    <a:pt x="30568" y="24676"/>
                  </a:lnTo>
                  <a:lnTo>
                    <a:pt x="30568" y="136575"/>
                  </a:lnTo>
                  <a:lnTo>
                    <a:pt x="55092" y="136575"/>
                  </a:lnTo>
                  <a:lnTo>
                    <a:pt x="55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878798" y="10128388"/>
              <a:ext cx="197641" cy="13658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095723" y="10125970"/>
              <a:ext cx="90297" cy="141414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5840730" y="10119232"/>
              <a:ext cx="142875" cy="157480"/>
            </a:xfrm>
            <a:custGeom>
              <a:avLst/>
              <a:gdLst/>
              <a:ahLst/>
              <a:cxnLst/>
              <a:rect l="l" t="t" r="r" b="b"/>
              <a:pathLst>
                <a:path w="142875" h="157479">
                  <a:moveTo>
                    <a:pt x="132613" y="0"/>
                  </a:moveTo>
                  <a:lnTo>
                    <a:pt x="108953" y="0"/>
                  </a:lnTo>
                  <a:lnTo>
                    <a:pt x="108953" y="20320"/>
                  </a:lnTo>
                  <a:lnTo>
                    <a:pt x="108953" y="41910"/>
                  </a:lnTo>
                  <a:lnTo>
                    <a:pt x="33667" y="41910"/>
                  </a:lnTo>
                  <a:lnTo>
                    <a:pt x="33667" y="20320"/>
                  </a:lnTo>
                  <a:lnTo>
                    <a:pt x="108953" y="20320"/>
                  </a:lnTo>
                  <a:lnTo>
                    <a:pt x="108953" y="0"/>
                  </a:lnTo>
                  <a:lnTo>
                    <a:pt x="10020" y="0"/>
                  </a:lnTo>
                  <a:lnTo>
                    <a:pt x="10020" y="20320"/>
                  </a:lnTo>
                  <a:lnTo>
                    <a:pt x="10020" y="41910"/>
                  </a:lnTo>
                  <a:lnTo>
                    <a:pt x="10020" y="62230"/>
                  </a:lnTo>
                  <a:lnTo>
                    <a:pt x="132613" y="62230"/>
                  </a:lnTo>
                  <a:lnTo>
                    <a:pt x="132613" y="42138"/>
                  </a:lnTo>
                  <a:lnTo>
                    <a:pt x="132613" y="41910"/>
                  </a:lnTo>
                  <a:lnTo>
                    <a:pt x="132613" y="20320"/>
                  </a:lnTo>
                  <a:lnTo>
                    <a:pt x="132613" y="19685"/>
                  </a:lnTo>
                  <a:lnTo>
                    <a:pt x="132613" y="0"/>
                  </a:lnTo>
                  <a:close/>
                </a:path>
                <a:path w="142875" h="157479">
                  <a:moveTo>
                    <a:pt x="135369" y="137160"/>
                  </a:moveTo>
                  <a:lnTo>
                    <a:pt x="33667" y="137160"/>
                  </a:lnTo>
                  <a:lnTo>
                    <a:pt x="33667" y="109220"/>
                  </a:lnTo>
                  <a:lnTo>
                    <a:pt x="10020" y="109220"/>
                  </a:lnTo>
                  <a:lnTo>
                    <a:pt x="10020" y="137160"/>
                  </a:lnTo>
                  <a:lnTo>
                    <a:pt x="10020" y="157480"/>
                  </a:lnTo>
                  <a:lnTo>
                    <a:pt x="135369" y="157480"/>
                  </a:lnTo>
                  <a:lnTo>
                    <a:pt x="135369" y="137160"/>
                  </a:lnTo>
                  <a:close/>
                </a:path>
                <a:path w="142875" h="157479">
                  <a:moveTo>
                    <a:pt x="142621" y="75793"/>
                  </a:moveTo>
                  <a:lnTo>
                    <a:pt x="0" y="75793"/>
                  </a:lnTo>
                  <a:lnTo>
                    <a:pt x="0" y="96354"/>
                  </a:lnTo>
                  <a:lnTo>
                    <a:pt x="61302" y="96354"/>
                  </a:lnTo>
                  <a:lnTo>
                    <a:pt x="61302" y="123812"/>
                  </a:lnTo>
                  <a:lnTo>
                    <a:pt x="84785" y="123812"/>
                  </a:lnTo>
                  <a:lnTo>
                    <a:pt x="84785" y="96354"/>
                  </a:lnTo>
                  <a:lnTo>
                    <a:pt x="142621" y="96354"/>
                  </a:lnTo>
                  <a:lnTo>
                    <a:pt x="142621" y="7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007954" y="10117339"/>
              <a:ext cx="131914" cy="15850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852803" y="7971409"/>
              <a:ext cx="2164689" cy="2164689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7979803" y="8415898"/>
              <a:ext cx="1892300" cy="560070"/>
            </a:xfrm>
            <a:custGeom>
              <a:avLst/>
              <a:gdLst/>
              <a:ahLst/>
              <a:cxnLst/>
              <a:rect l="l" t="t" r="r" b="b"/>
              <a:pathLst>
                <a:path w="1892300" h="560070">
                  <a:moveTo>
                    <a:pt x="1830197" y="559498"/>
                  </a:moveTo>
                  <a:lnTo>
                    <a:pt x="62090" y="559498"/>
                  </a:lnTo>
                  <a:lnTo>
                    <a:pt x="37981" y="554599"/>
                  </a:lnTo>
                  <a:lnTo>
                    <a:pt x="18238" y="541258"/>
                  </a:lnTo>
                  <a:lnTo>
                    <a:pt x="4899" y="521511"/>
                  </a:lnTo>
                  <a:lnTo>
                    <a:pt x="0" y="497395"/>
                  </a:lnTo>
                  <a:lnTo>
                    <a:pt x="0" y="62103"/>
                  </a:lnTo>
                  <a:lnTo>
                    <a:pt x="4899" y="37992"/>
                  </a:lnTo>
                  <a:lnTo>
                    <a:pt x="18238" y="18245"/>
                  </a:lnTo>
                  <a:lnTo>
                    <a:pt x="37981" y="4901"/>
                  </a:lnTo>
                  <a:lnTo>
                    <a:pt x="62090" y="0"/>
                  </a:lnTo>
                  <a:lnTo>
                    <a:pt x="1830197" y="0"/>
                  </a:lnTo>
                  <a:lnTo>
                    <a:pt x="1854307" y="4901"/>
                  </a:lnTo>
                  <a:lnTo>
                    <a:pt x="1874054" y="18245"/>
                  </a:lnTo>
                  <a:lnTo>
                    <a:pt x="1887398" y="37992"/>
                  </a:lnTo>
                  <a:lnTo>
                    <a:pt x="1892300" y="62103"/>
                  </a:lnTo>
                  <a:lnTo>
                    <a:pt x="1892300" y="497395"/>
                  </a:lnTo>
                  <a:lnTo>
                    <a:pt x="1887398" y="521511"/>
                  </a:lnTo>
                  <a:lnTo>
                    <a:pt x="1874054" y="541258"/>
                  </a:lnTo>
                  <a:lnTo>
                    <a:pt x="1854307" y="554599"/>
                  </a:lnTo>
                  <a:lnTo>
                    <a:pt x="1830197" y="559498"/>
                  </a:lnTo>
                  <a:close/>
                </a:path>
              </a:pathLst>
            </a:custGeom>
            <a:ln w="25400">
              <a:solidFill>
                <a:srgbClr val="3F61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979803" y="9132690"/>
              <a:ext cx="1892300" cy="553720"/>
            </a:xfrm>
            <a:custGeom>
              <a:avLst/>
              <a:gdLst/>
              <a:ahLst/>
              <a:cxnLst/>
              <a:rect l="l" t="t" r="r" b="b"/>
              <a:pathLst>
                <a:path w="1892300" h="553720">
                  <a:moveTo>
                    <a:pt x="1830197" y="553211"/>
                  </a:moveTo>
                  <a:lnTo>
                    <a:pt x="62090" y="553211"/>
                  </a:lnTo>
                  <a:lnTo>
                    <a:pt x="37981" y="548312"/>
                  </a:lnTo>
                  <a:lnTo>
                    <a:pt x="18238" y="534971"/>
                  </a:lnTo>
                  <a:lnTo>
                    <a:pt x="4899" y="515225"/>
                  </a:lnTo>
                  <a:lnTo>
                    <a:pt x="0" y="491108"/>
                  </a:lnTo>
                  <a:lnTo>
                    <a:pt x="0" y="62102"/>
                  </a:lnTo>
                  <a:lnTo>
                    <a:pt x="4899" y="37992"/>
                  </a:lnTo>
                  <a:lnTo>
                    <a:pt x="18238" y="18245"/>
                  </a:lnTo>
                  <a:lnTo>
                    <a:pt x="37981" y="4901"/>
                  </a:lnTo>
                  <a:lnTo>
                    <a:pt x="62090" y="0"/>
                  </a:lnTo>
                  <a:lnTo>
                    <a:pt x="1830197" y="0"/>
                  </a:lnTo>
                  <a:lnTo>
                    <a:pt x="1854307" y="4901"/>
                  </a:lnTo>
                  <a:lnTo>
                    <a:pt x="1874054" y="18245"/>
                  </a:lnTo>
                  <a:lnTo>
                    <a:pt x="1887398" y="37992"/>
                  </a:lnTo>
                  <a:lnTo>
                    <a:pt x="1892300" y="62102"/>
                  </a:lnTo>
                  <a:lnTo>
                    <a:pt x="1892300" y="491108"/>
                  </a:lnTo>
                  <a:lnTo>
                    <a:pt x="1887398" y="515225"/>
                  </a:lnTo>
                  <a:lnTo>
                    <a:pt x="1874054" y="534971"/>
                  </a:lnTo>
                  <a:lnTo>
                    <a:pt x="1854307" y="548312"/>
                  </a:lnTo>
                  <a:lnTo>
                    <a:pt x="1830197" y="553211"/>
                  </a:lnTo>
                  <a:close/>
                </a:path>
              </a:pathLst>
            </a:custGeom>
            <a:ln w="25399">
              <a:solidFill>
                <a:srgbClr val="3F61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74124" y="338701"/>
              <a:ext cx="728345" cy="650240"/>
            </a:xfrm>
            <a:custGeom>
              <a:avLst/>
              <a:gdLst/>
              <a:ahLst/>
              <a:cxnLst/>
              <a:rect l="l" t="t" r="r" b="b"/>
              <a:pathLst>
                <a:path w="728344" h="650240">
                  <a:moveTo>
                    <a:pt x="566978" y="0"/>
                  </a:moveTo>
                  <a:lnTo>
                    <a:pt x="161074" y="0"/>
                  </a:lnTo>
                  <a:lnTo>
                    <a:pt x="133429" y="4962"/>
                  </a:lnTo>
                  <a:lnTo>
                    <a:pt x="109869" y="18742"/>
                  </a:lnTo>
                  <a:lnTo>
                    <a:pt x="92360" y="39679"/>
                  </a:lnTo>
                  <a:lnTo>
                    <a:pt x="82867" y="66116"/>
                  </a:lnTo>
                  <a:lnTo>
                    <a:pt x="0" y="557136"/>
                  </a:lnTo>
                  <a:lnTo>
                    <a:pt x="1868" y="592003"/>
                  </a:lnTo>
                  <a:lnTo>
                    <a:pt x="17633" y="621534"/>
                  </a:lnTo>
                  <a:lnTo>
                    <a:pt x="44134" y="641993"/>
                  </a:lnTo>
                  <a:lnTo>
                    <a:pt x="78206" y="649643"/>
                  </a:lnTo>
                  <a:lnTo>
                    <a:pt x="649846" y="649643"/>
                  </a:lnTo>
                  <a:lnTo>
                    <a:pt x="683917" y="641993"/>
                  </a:lnTo>
                  <a:lnTo>
                    <a:pt x="710414" y="621534"/>
                  </a:lnTo>
                  <a:lnTo>
                    <a:pt x="726179" y="592003"/>
                  </a:lnTo>
                  <a:lnTo>
                    <a:pt x="728052" y="557136"/>
                  </a:lnTo>
                  <a:lnTo>
                    <a:pt x="645185" y="66116"/>
                  </a:lnTo>
                  <a:lnTo>
                    <a:pt x="635687" y="39679"/>
                  </a:lnTo>
                  <a:lnTo>
                    <a:pt x="618178" y="18742"/>
                  </a:lnTo>
                  <a:lnTo>
                    <a:pt x="594621" y="4962"/>
                  </a:lnTo>
                  <a:lnTo>
                    <a:pt x="566978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55040" y="482637"/>
              <a:ext cx="328295" cy="385445"/>
            </a:xfrm>
            <a:custGeom>
              <a:avLst/>
              <a:gdLst/>
              <a:ahLst/>
              <a:cxnLst/>
              <a:rect l="l" t="t" r="r" b="b"/>
              <a:pathLst>
                <a:path w="328294" h="385444">
                  <a:moveTo>
                    <a:pt x="35039" y="337223"/>
                  </a:moveTo>
                  <a:lnTo>
                    <a:pt x="33375" y="333438"/>
                  </a:lnTo>
                  <a:lnTo>
                    <a:pt x="32067" y="332460"/>
                  </a:lnTo>
                  <a:lnTo>
                    <a:pt x="28803" y="330009"/>
                  </a:lnTo>
                  <a:lnTo>
                    <a:pt x="28803" y="340944"/>
                  </a:lnTo>
                  <a:lnTo>
                    <a:pt x="28803" y="343662"/>
                  </a:lnTo>
                  <a:lnTo>
                    <a:pt x="28575" y="344944"/>
                  </a:lnTo>
                  <a:lnTo>
                    <a:pt x="17551" y="352171"/>
                  </a:lnTo>
                  <a:lnTo>
                    <a:pt x="5740" y="352171"/>
                  </a:lnTo>
                  <a:lnTo>
                    <a:pt x="5740" y="332460"/>
                  </a:lnTo>
                  <a:lnTo>
                    <a:pt x="17551" y="332460"/>
                  </a:lnTo>
                  <a:lnTo>
                    <a:pt x="28803" y="340944"/>
                  </a:lnTo>
                  <a:lnTo>
                    <a:pt x="28803" y="330009"/>
                  </a:lnTo>
                  <a:lnTo>
                    <a:pt x="26720" y="328434"/>
                  </a:lnTo>
                  <a:lnTo>
                    <a:pt x="22186" y="327190"/>
                  </a:lnTo>
                  <a:lnTo>
                    <a:pt x="0" y="327190"/>
                  </a:lnTo>
                  <a:lnTo>
                    <a:pt x="0" y="383692"/>
                  </a:lnTo>
                  <a:lnTo>
                    <a:pt x="5740" y="383692"/>
                  </a:lnTo>
                  <a:lnTo>
                    <a:pt x="5740" y="357441"/>
                  </a:lnTo>
                  <a:lnTo>
                    <a:pt x="22186" y="357441"/>
                  </a:lnTo>
                  <a:lnTo>
                    <a:pt x="26720" y="356171"/>
                  </a:lnTo>
                  <a:lnTo>
                    <a:pt x="31991" y="352171"/>
                  </a:lnTo>
                  <a:lnTo>
                    <a:pt x="33375" y="351116"/>
                  </a:lnTo>
                  <a:lnTo>
                    <a:pt x="35026" y="347345"/>
                  </a:lnTo>
                  <a:lnTo>
                    <a:pt x="35039" y="337223"/>
                  </a:lnTo>
                  <a:close/>
                </a:path>
                <a:path w="328294" h="385444">
                  <a:moveTo>
                    <a:pt x="138988" y="383692"/>
                  </a:moveTo>
                  <a:lnTo>
                    <a:pt x="132524" y="368858"/>
                  </a:lnTo>
                  <a:lnTo>
                    <a:pt x="130238" y="363588"/>
                  </a:lnTo>
                  <a:lnTo>
                    <a:pt x="123812" y="348830"/>
                  </a:lnTo>
                  <a:lnTo>
                    <a:pt x="123812" y="363588"/>
                  </a:lnTo>
                  <a:lnTo>
                    <a:pt x="99314" y="363588"/>
                  </a:lnTo>
                  <a:lnTo>
                    <a:pt x="111607" y="333895"/>
                  </a:lnTo>
                  <a:lnTo>
                    <a:pt x="123812" y="363588"/>
                  </a:lnTo>
                  <a:lnTo>
                    <a:pt x="123812" y="348830"/>
                  </a:lnTo>
                  <a:lnTo>
                    <a:pt x="117309" y="333895"/>
                  </a:lnTo>
                  <a:lnTo>
                    <a:pt x="114401" y="327190"/>
                  </a:lnTo>
                  <a:lnTo>
                    <a:pt x="108813" y="327190"/>
                  </a:lnTo>
                  <a:lnTo>
                    <a:pt x="84226" y="383692"/>
                  </a:lnTo>
                  <a:lnTo>
                    <a:pt x="90932" y="383692"/>
                  </a:lnTo>
                  <a:lnTo>
                    <a:pt x="97155" y="368858"/>
                  </a:lnTo>
                  <a:lnTo>
                    <a:pt x="126047" y="368858"/>
                  </a:lnTo>
                  <a:lnTo>
                    <a:pt x="132283" y="383692"/>
                  </a:lnTo>
                  <a:lnTo>
                    <a:pt x="138988" y="383692"/>
                  </a:lnTo>
                  <a:close/>
                </a:path>
                <a:path w="328294" h="385444">
                  <a:moveTo>
                    <a:pt x="231343" y="365379"/>
                  </a:moveTo>
                  <a:lnTo>
                    <a:pt x="214325" y="352386"/>
                  </a:lnTo>
                  <a:lnTo>
                    <a:pt x="212001" y="351574"/>
                  </a:lnTo>
                  <a:lnTo>
                    <a:pt x="207746" y="349758"/>
                  </a:lnTo>
                  <a:lnTo>
                    <a:pt x="205968" y="348602"/>
                  </a:lnTo>
                  <a:lnTo>
                    <a:pt x="203098" y="345782"/>
                  </a:lnTo>
                  <a:lnTo>
                    <a:pt x="202374" y="343801"/>
                  </a:lnTo>
                  <a:lnTo>
                    <a:pt x="202374" y="339483"/>
                  </a:lnTo>
                  <a:lnTo>
                    <a:pt x="212928" y="331025"/>
                  </a:lnTo>
                  <a:lnTo>
                    <a:pt x="219214" y="331025"/>
                  </a:lnTo>
                  <a:lnTo>
                    <a:pt x="222859" y="332867"/>
                  </a:lnTo>
                  <a:lnTo>
                    <a:pt x="225361" y="336537"/>
                  </a:lnTo>
                  <a:lnTo>
                    <a:pt x="230390" y="332625"/>
                  </a:lnTo>
                  <a:lnTo>
                    <a:pt x="228155" y="330073"/>
                  </a:lnTo>
                  <a:lnTo>
                    <a:pt x="225729" y="328295"/>
                  </a:lnTo>
                  <a:lnTo>
                    <a:pt x="220522" y="326263"/>
                  </a:lnTo>
                  <a:lnTo>
                    <a:pt x="217614" y="325767"/>
                  </a:lnTo>
                  <a:lnTo>
                    <a:pt x="212128" y="325767"/>
                  </a:lnTo>
                  <a:lnTo>
                    <a:pt x="196151" y="339090"/>
                  </a:lnTo>
                  <a:lnTo>
                    <a:pt x="196151" y="344411"/>
                  </a:lnTo>
                  <a:lnTo>
                    <a:pt x="217703" y="359791"/>
                  </a:lnTo>
                  <a:lnTo>
                    <a:pt x="219252" y="360527"/>
                  </a:lnTo>
                  <a:lnTo>
                    <a:pt x="221970" y="362280"/>
                  </a:lnTo>
                  <a:lnTo>
                    <a:pt x="223050" y="363372"/>
                  </a:lnTo>
                  <a:lnTo>
                    <a:pt x="224701" y="365975"/>
                  </a:lnTo>
                  <a:lnTo>
                    <a:pt x="225120" y="367614"/>
                  </a:lnTo>
                  <a:lnTo>
                    <a:pt x="225120" y="371233"/>
                  </a:lnTo>
                  <a:lnTo>
                    <a:pt x="214464" y="379882"/>
                  </a:lnTo>
                  <a:lnTo>
                    <a:pt x="210058" y="379882"/>
                  </a:lnTo>
                  <a:lnTo>
                    <a:pt x="207479" y="379247"/>
                  </a:lnTo>
                  <a:lnTo>
                    <a:pt x="203136" y="376758"/>
                  </a:lnTo>
                  <a:lnTo>
                    <a:pt x="201434" y="375094"/>
                  </a:lnTo>
                  <a:lnTo>
                    <a:pt x="200215" y="373011"/>
                  </a:lnTo>
                  <a:lnTo>
                    <a:pt x="194945" y="376758"/>
                  </a:lnTo>
                  <a:lnTo>
                    <a:pt x="197129" y="379742"/>
                  </a:lnTo>
                  <a:lnTo>
                    <a:pt x="199771" y="381889"/>
                  </a:lnTo>
                  <a:lnTo>
                    <a:pt x="206006" y="384492"/>
                  </a:lnTo>
                  <a:lnTo>
                    <a:pt x="209283" y="385152"/>
                  </a:lnTo>
                  <a:lnTo>
                    <a:pt x="214985" y="385152"/>
                  </a:lnTo>
                  <a:lnTo>
                    <a:pt x="231343" y="371335"/>
                  </a:lnTo>
                  <a:lnTo>
                    <a:pt x="231343" y="365379"/>
                  </a:lnTo>
                  <a:close/>
                </a:path>
                <a:path w="328294" h="385444">
                  <a:moveTo>
                    <a:pt x="324104" y="280022"/>
                  </a:moveTo>
                  <a:lnTo>
                    <a:pt x="162433" y="0"/>
                  </a:lnTo>
                  <a:lnTo>
                    <a:pt x="762" y="280022"/>
                  </a:lnTo>
                  <a:lnTo>
                    <a:pt x="53416" y="280022"/>
                  </a:lnTo>
                  <a:lnTo>
                    <a:pt x="162433" y="91198"/>
                  </a:lnTo>
                  <a:lnTo>
                    <a:pt x="271449" y="280022"/>
                  </a:lnTo>
                  <a:lnTo>
                    <a:pt x="324104" y="280022"/>
                  </a:lnTo>
                  <a:close/>
                </a:path>
                <a:path w="328294" h="385444">
                  <a:moveTo>
                    <a:pt x="327710" y="365379"/>
                  </a:moveTo>
                  <a:lnTo>
                    <a:pt x="310692" y="352386"/>
                  </a:lnTo>
                  <a:lnTo>
                    <a:pt x="308356" y="351574"/>
                  </a:lnTo>
                  <a:lnTo>
                    <a:pt x="304101" y="349758"/>
                  </a:lnTo>
                  <a:lnTo>
                    <a:pt x="302323" y="348602"/>
                  </a:lnTo>
                  <a:lnTo>
                    <a:pt x="299453" y="345782"/>
                  </a:lnTo>
                  <a:lnTo>
                    <a:pt x="298729" y="343801"/>
                  </a:lnTo>
                  <a:lnTo>
                    <a:pt x="298729" y="339483"/>
                  </a:lnTo>
                  <a:lnTo>
                    <a:pt x="309295" y="331025"/>
                  </a:lnTo>
                  <a:lnTo>
                    <a:pt x="315569" y="331025"/>
                  </a:lnTo>
                  <a:lnTo>
                    <a:pt x="319214" y="332867"/>
                  </a:lnTo>
                  <a:lnTo>
                    <a:pt x="321716" y="336537"/>
                  </a:lnTo>
                  <a:lnTo>
                    <a:pt x="326745" y="332625"/>
                  </a:lnTo>
                  <a:lnTo>
                    <a:pt x="324510" y="330073"/>
                  </a:lnTo>
                  <a:lnTo>
                    <a:pt x="322084" y="328295"/>
                  </a:lnTo>
                  <a:lnTo>
                    <a:pt x="316877" y="326263"/>
                  </a:lnTo>
                  <a:lnTo>
                    <a:pt x="313982" y="325767"/>
                  </a:lnTo>
                  <a:lnTo>
                    <a:pt x="308495" y="325767"/>
                  </a:lnTo>
                  <a:lnTo>
                    <a:pt x="292506" y="339090"/>
                  </a:lnTo>
                  <a:lnTo>
                    <a:pt x="292506" y="344411"/>
                  </a:lnTo>
                  <a:lnTo>
                    <a:pt x="314071" y="359791"/>
                  </a:lnTo>
                  <a:lnTo>
                    <a:pt x="315620" y="360527"/>
                  </a:lnTo>
                  <a:lnTo>
                    <a:pt x="318325" y="362280"/>
                  </a:lnTo>
                  <a:lnTo>
                    <a:pt x="319417" y="363372"/>
                  </a:lnTo>
                  <a:lnTo>
                    <a:pt x="321068" y="365975"/>
                  </a:lnTo>
                  <a:lnTo>
                    <a:pt x="321475" y="367614"/>
                  </a:lnTo>
                  <a:lnTo>
                    <a:pt x="321475" y="371233"/>
                  </a:lnTo>
                  <a:lnTo>
                    <a:pt x="310819" y="379882"/>
                  </a:lnTo>
                  <a:lnTo>
                    <a:pt x="306412" y="379882"/>
                  </a:lnTo>
                  <a:lnTo>
                    <a:pt x="303847" y="379247"/>
                  </a:lnTo>
                  <a:lnTo>
                    <a:pt x="299491" y="376758"/>
                  </a:lnTo>
                  <a:lnTo>
                    <a:pt x="297802" y="375094"/>
                  </a:lnTo>
                  <a:lnTo>
                    <a:pt x="296583" y="373011"/>
                  </a:lnTo>
                  <a:lnTo>
                    <a:pt x="291299" y="376758"/>
                  </a:lnTo>
                  <a:lnTo>
                    <a:pt x="293484" y="379742"/>
                  </a:lnTo>
                  <a:lnTo>
                    <a:pt x="296138" y="381889"/>
                  </a:lnTo>
                  <a:lnTo>
                    <a:pt x="302361" y="384492"/>
                  </a:lnTo>
                  <a:lnTo>
                    <a:pt x="305650" y="385152"/>
                  </a:lnTo>
                  <a:lnTo>
                    <a:pt x="311340" y="385152"/>
                  </a:lnTo>
                  <a:lnTo>
                    <a:pt x="327710" y="371335"/>
                  </a:lnTo>
                  <a:lnTo>
                    <a:pt x="327710" y="365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05803" y="434999"/>
              <a:ext cx="120929" cy="1209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92925" y="1065250"/>
              <a:ext cx="91008" cy="10932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694969" y="1065250"/>
              <a:ext cx="88582" cy="10932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94344" y="1065253"/>
              <a:ext cx="92214" cy="10932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95183" y="1066577"/>
              <a:ext cx="97040" cy="103174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158111" y="3633089"/>
              <a:ext cx="4556747" cy="168553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199742" y="3610230"/>
              <a:ext cx="4142435" cy="1300173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0520311" y="4714621"/>
              <a:ext cx="4486643" cy="242010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0532554" y="4689208"/>
              <a:ext cx="4102045" cy="2006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20266" y="6136259"/>
            <a:ext cx="3244850" cy="330200"/>
          </a:xfrm>
          <a:custGeom>
            <a:avLst/>
            <a:gdLst/>
            <a:ahLst/>
            <a:cxnLst/>
            <a:rect l="l" t="t" r="r" b="b"/>
            <a:pathLst>
              <a:path w="3244850" h="330200">
                <a:moveTo>
                  <a:pt x="3244850" y="0"/>
                </a:moveTo>
                <a:lnTo>
                  <a:pt x="0" y="0"/>
                </a:lnTo>
                <a:lnTo>
                  <a:pt x="0" y="330200"/>
                </a:lnTo>
                <a:lnTo>
                  <a:pt x="3244850" y="330200"/>
                </a:lnTo>
                <a:lnTo>
                  <a:pt x="3244850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40388" y="6136259"/>
            <a:ext cx="3244850" cy="330200"/>
          </a:xfrm>
          <a:custGeom>
            <a:avLst/>
            <a:gdLst/>
            <a:ahLst/>
            <a:cxnLst/>
            <a:rect l="l" t="t" r="r" b="b"/>
            <a:pathLst>
              <a:path w="3244850" h="330200">
                <a:moveTo>
                  <a:pt x="3244850" y="0"/>
                </a:moveTo>
                <a:lnTo>
                  <a:pt x="0" y="0"/>
                </a:lnTo>
                <a:lnTo>
                  <a:pt x="0" y="330200"/>
                </a:lnTo>
                <a:lnTo>
                  <a:pt x="3244850" y="330200"/>
                </a:lnTo>
                <a:lnTo>
                  <a:pt x="3244850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18208" y="8384159"/>
            <a:ext cx="3244850" cy="330200"/>
          </a:xfrm>
          <a:custGeom>
            <a:avLst/>
            <a:gdLst/>
            <a:ahLst/>
            <a:cxnLst/>
            <a:rect l="l" t="t" r="r" b="b"/>
            <a:pathLst>
              <a:path w="3244850" h="330200">
                <a:moveTo>
                  <a:pt x="3244850" y="0"/>
                </a:moveTo>
                <a:lnTo>
                  <a:pt x="0" y="0"/>
                </a:lnTo>
                <a:lnTo>
                  <a:pt x="0" y="330200"/>
                </a:lnTo>
                <a:lnTo>
                  <a:pt x="3244850" y="330200"/>
                </a:lnTo>
                <a:lnTo>
                  <a:pt x="3244850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42331" y="8384159"/>
            <a:ext cx="3244850" cy="330200"/>
          </a:xfrm>
          <a:custGeom>
            <a:avLst/>
            <a:gdLst/>
            <a:ahLst/>
            <a:cxnLst/>
            <a:rect l="l" t="t" r="r" b="b"/>
            <a:pathLst>
              <a:path w="3244850" h="330200">
                <a:moveTo>
                  <a:pt x="3244850" y="0"/>
                </a:moveTo>
                <a:lnTo>
                  <a:pt x="0" y="0"/>
                </a:lnTo>
                <a:lnTo>
                  <a:pt x="0" y="330200"/>
                </a:lnTo>
                <a:lnTo>
                  <a:pt x="3244850" y="330200"/>
                </a:lnTo>
                <a:lnTo>
                  <a:pt x="3244850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2" y="1201559"/>
            <a:ext cx="15119985" cy="9490710"/>
            <a:chOff x="12" y="1201559"/>
            <a:chExt cx="15119985" cy="9490710"/>
          </a:xfrm>
        </p:grpSpPr>
        <p:sp>
          <p:nvSpPr>
            <p:cNvPr id="7" name="object 7"/>
            <p:cNvSpPr/>
            <p:nvPr/>
          </p:nvSpPr>
          <p:spPr>
            <a:xfrm>
              <a:off x="0" y="1201559"/>
              <a:ext cx="15119985" cy="9490710"/>
            </a:xfrm>
            <a:custGeom>
              <a:avLst/>
              <a:gdLst/>
              <a:ahLst/>
              <a:cxnLst/>
              <a:rect l="l" t="t" r="r" b="b"/>
              <a:pathLst>
                <a:path w="15119985" h="9490710">
                  <a:moveTo>
                    <a:pt x="7560005" y="0"/>
                  </a:moveTo>
                  <a:lnTo>
                    <a:pt x="0" y="0"/>
                  </a:lnTo>
                  <a:lnTo>
                    <a:pt x="0" y="5198491"/>
                  </a:lnTo>
                  <a:lnTo>
                    <a:pt x="7560005" y="5198491"/>
                  </a:lnTo>
                  <a:lnTo>
                    <a:pt x="7560005" y="0"/>
                  </a:lnTo>
                  <a:close/>
                </a:path>
                <a:path w="15119985" h="9490710">
                  <a:moveTo>
                    <a:pt x="15119985" y="4039349"/>
                  </a:moveTo>
                  <a:lnTo>
                    <a:pt x="7563612" y="4039349"/>
                  </a:lnTo>
                  <a:lnTo>
                    <a:pt x="7563612" y="9490443"/>
                  </a:lnTo>
                  <a:lnTo>
                    <a:pt x="15119985" y="9490443"/>
                  </a:lnTo>
                  <a:lnTo>
                    <a:pt x="15119985" y="4039349"/>
                  </a:lnTo>
                  <a:close/>
                </a:path>
              </a:pathLst>
            </a:custGeom>
            <a:solidFill>
              <a:srgbClr val="4062AD">
                <a:alpha val="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3290" y="1913902"/>
              <a:ext cx="661035" cy="43180"/>
            </a:xfrm>
            <a:custGeom>
              <a:avLst/>
              <a:gdLst/>
              <a:ahLst/>
              <a:cxnLst/>
              <a:rect l="l" t="t" r="r" b="b"/>
              <a:pathLst>
                <a:path w="661035" h="43180">
                  <a:moveTo>
                    <a:pt x="660527" y="0"/>
                  </a:moveTo>
                  <a:lnTo>
                    <a:pt x="0" y="0"/>
                  </a:lnTo>
                  <a:lnTo>
                    <a:pt x="0" y="43078"/>
                  </a:lnTo>
                  <a:lnTo>
                    <a:pt x="660527" y="43078"/>
                  </a:lnTo>
                  <a:lnTo>
                    <a:pt x="660527" y="0"/>
                  </a:lnTo>
                  <a:close/>
                </a:path>
              </a:pathLst>
            </a:custGeom>
            <a:solidFill>
              <a:srgbClr val="4062AD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98" y="6396596"/>
              <a:ext cx="7560309" cy="4295775"/>
            </a:xfrm>
            <a:custGeom>
              <a:avLst/>
              <a:gdLst/>
              <a:ahLst/>
              <a:cxnLst/>
              <a:rect l="l" t="t" r="r" b="b"/>
              <a:pathLst>
                <a:path w="7560309" h="4295775">
                  <a:moveTo>
                    <a:pt x="7560005" y="0"/>
                  </a:moveTo>
                  <a:lnTo>
                    <a:pt x="0" y="0"/>
                  </a:lnTo>
                  <a:lnTo>
                    <a:pt x="0" y="4295406"/>
                  </a:lnTo>
                  <a:lnTo>
                    <a:pt x="7560005" y="4295406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1B32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27197" y="423095"/>
            <a:ext cx="464184" cy="414655"/>
            <a:chOff x="427197" y="423095"/>
            <a:chExt cx="464184" cy="414655"/>
          </a:xfrm>
        </p:grpSpPr>
        <p:sp>
          <p:nvSpPr>
            <p:cNvPr id="11" name="object 11"/>
            <p:cNvSpPr/>
            <p:nvPr/>
          </p:nvSpPr>
          <p:spPr>
            <a:xfrm>
              <a:off x="427197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3" y="3164"/>
                  </a:lnTo>
                  <a:lnTo>
                    <a:pt x="70019" y="11949"/>
                  </a:lnTo>
                  <a:lnTo>
                    <a:pt x="58861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5" y="409157"/>
                  </a:lnTo>
                  <a:lnTo>
                    <a:pt x="452761" y="396117"/>
                  </a:lnTo>
                  <a:lnTo>
                    <a:pt x="462808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4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17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24" y="12230"/>
                  </a:lnTo>
                  <a:lnTo>
                    <a:pt x="11201" y="16827"/>
                  </a:lnTo>
                  <a:lnTo>
                    <a:pt x="3670" y="16827"/>
                  </a:lnTo>
                  <a:lnTo>
                    <a:pt x="3670" y="4267"/>
                  </a:lnTo>
                  <a:lnTo>
                    <a:pt x="11201" y="4267"/>
                  </a:lnTo>
                  <a:lnTo>
                    <a:pt x="18364" y="9690"/>
                  </a:lnTo>
                  <a:lnTo>
                    <a:pt x="18364" y="2717"/>
                  </a:lnTo>
                  <a:lnTo>
                    <a:pt x="17043" y="1714"/>
                  </a:lnTo>
                  <a:lnTo>
                    <a:pt x="14147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70" y="36931"/>
                  </a:lnTo>
                  <a:lnTo>
                    <a:pt x="3670" y="20193"/>
                  </a:lnTo>
                  <a:lnTo>
                    <a:pt x="14147" y="20193"/>
                  </a:lnTo>
                  <a:lnTo>
                    <a:pt x="17043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82" y="36931"/>
                  </a:moveTo>
                  <a:lnTo>
                    <a:pt x="84467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96" y="24104"/>
                  </a:lnTo>
                  <a:lnTo>
                    <a:pt x="71132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54" y="914"/>
                  </a:lnTo>
                  <a:lnTo>
                    <a:pt x="53682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40" y="27470"/>
                  </a:lnTo>
                  <a:lnTo>
                    <a:pt x="84302" y="36931"/>
                  </a:lnTo>
                  <a:lnTo>
                    <a:pt x="88582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397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699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24" y="6870"/>
                  </a:lnTo>
                  <a:lnTo>
                    <a:pt x="146824" y="4381"/>
                  </a:lnTo>
                  <a:lnTo>
                    <a:pt x="145415" y="2743"/>
                  </a:lnTo>
                  <a:lnTo>
                    <a:pt x="143865" y="1612"/>
                  </a:lnTo>
                  <a:lnTo>
                    <a:pt x="140538" y="317"/>
                  </a:lnTo>
                  <a:lnTo>
                    <a:pt x="138696" y="0"/>
                  </a:lnTo>
                  <a:lnTo>
                    <a:pt x="135191" y="0"/>
                  </a:lnTo>
                  <a:lnTo>
                    <a:pt x="125006" y="8496"/>
                  </a:lnTo>
                  <a:lnTo>
                    <a:pt x="125006" y="11887"/>
                  </a:lnTo>
                  <a:lnTo>
                    <a:pt x="138747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05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77" y="34493"/>
                  </a:lnTo>
                  <a:lnTo>
                    <a:pt x="133870" y="34493"/>
                  </a:lnTo>
                  <a:lnTo>
                    <a:pt x="132232" y="34099"/>
                  </a:lnTo>
                  <a:lnTo>
                    <a:pt x="129463" y="32499"/>
                  </a:lnTo>
                  <a:lnTo>
                    <a:pt x="128384" y="31445"/>
                  </a:lnTo>
                  <a:lnTo>
                    <a:pt x="127596" y="30111"/>
                  </a:lnTo>
                  <a:lnTo>
                    <a:pt x="124244" y="32512"/>
                  </a:lnTo>
                  <a:lnTo>
                    <a:pt x="125628" y="34404"/>
                  </a:lnTo>
                  <a:lnTo>
                    <a:pt x="127317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07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51" y="25247"/>
                  </a:moveTo>
                  <a:lnTo>
                    <a:pt x="198005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71" y="14554"/>
                  </a:lnTo>
                  <a:lnTo>
                    <a:pt x="190842" y="12763"/>
                  </a:lnTo>
                  <a:lnTo>
                    <a:pt x="190385" y="11493"/>
                  </a:lnTo>
                  <a:lnTo>
                    <a:pt x="190385" y="8737"/>
                  </a:lnTo>
                  <a:lnTo>
                    <a:pt x="197116" y="3352"/>
                  </a:lnTo>
                  <a:lnTo>
                    <a:pt x="201117" y="3352"/>
                  </a:lnTo>
                  <a:lnTo>
                    <a:pt x="203441" y="4521"/>
                  </a:lnTo>
                  <a:lnTo>
                    <a:pt x="205041" y="6870"/>
                  </a:lnTo>
                  <a:lnTo>
                    <a:pt x="208241" y="4381"/>
                  </a:lnTo>
                  <a:lnTo>
                    <a:pt x="206819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08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42" y="22148"/>
                  </a:lnTo>
                  <a:lnTo>
                    <a:pt x="202882" y="23266"/>
                  </a:lnTo>
                  <a:lnTo>
                    <a:pt x="203568" y="23964"/>
                  </a:lnTo>
                  <a:lnTo>
                    <a:pt x="204622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49" y="34099"/>
                  </a:lnTo>
                  <a:lnTo>
                    <a:pt x="190868" y="32499"/>
                  </a:lnTo>
                  <a:lnTo>
                    <a:pt x="189788" y="31445"/>
                  </a:lnTo>
                  <a:lnTo>
                    <a:pt x="189014" y="30111"/>
                  </a:lnTo>
                  <a:lnTo>
                    <a:pt x="185661" y="32512"/>
                  </a:lnTo>
                  <a:lnTo>
                    <a:pt x="187045" y="34404"/>
                  </a:lnTo>
                  <a:lnTo>
                    <a:pt x="188734" y="35763"/>
                  </a:lnTo>
                  <a:lnTo>
                    <a:pt x="192697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51" y="29044"/>
                  </a:lnTo>
                  <a:lnTo>
                    <a:pt x="208851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975" y="484482"/>
              <a:ext cx="236418" cy="208815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444412" y="886218"/>
            <a:ext cx="58419" cy="69850"/>
          </a:xfrm>
          <a:custGeom>
            <a:avLst/>
            <a:gdLst/>
            <a:ahLst/>
            <a:cxnLst/>
            <a:rect l="l" t="t" r="r" b="b"/>
            <a:pathLst>
              <a:path w="58420" h="69850">
                <a:moveTo>
                  <a:pt x="57885" y="0"/>
                </a:moveTo>
                <a:lnTo>
                  <a:pt x="49757" y="0"/>
                </a:lnTo>
                <a:lnTo>
                  <a:pt x="49757" y="69596"/>
                </a:lnTo>
                <a:lnTo>
                  <a:pt x="57885" y="69596"/>
                </a:lnTo>
                <a:lnTo>
                  <a:pt x="57885" y="0"/>
                </a:lnTo>
                <a:close/>
              </a:path>
              <a:path w="58420" h="69850">
                <a:moveTo>
                  <a:pt x="43457" y="34912"/>
                </a:moveTo>
                <a:lnTo>
                  <a:pt x="35329" y="34912"/>
                </a:lnTo>
                <a:lnTo>
                  <a:pt x="35329" y="68757"/>
                </a:lnTo>
                <a:lnTo>
                  <a:pt x="43457" y="68757"/>
                </a:lnTo>
                <a:lnTo>
                  <a:pt x="43457" y="34912"/>
                </a:lnTo>
                <a:close/>
              </a:path>
              <a:path w="58420" h="69850">
                <a:moveTo>
                  <a:pt x="17524" y="0"/>
                </a:moveTo>
                <a:lnTo>
                  <a:pt x="10158" y="0"/>
                </a:lnTo>
                <a:lnTo>
                  <a:pt x="7466" y="1155"/>
                </a:lnTo>
                <a:lnTo>
                  <a:pt x="0" y="34912"/>
                </a:lnTo>
                <a:lnTo>
                  <a:pt x="238" y="43988"/>
                </a:lnTo>
                <a:lnTo>
                  <a:pt x="10158" y="65684"/>
                </a:lnTo>
                <a:lnTo>
                  <a:pt x="17524" y="65684"/>
                </a:lnTo>
                <a:lnTo>
                  <a:pt x="20280" y="64617"/>
                </a:lnTo>
                <a:lnTo>
                  <a:pt x="22274" y="62547"/>
                </a:lnTo>
                <a:lnTo>
                  <a:pt x="24768" y="58615"/>
                </a:lnTo>
                <a:lnTo>
                  <a:pt x="12533" y="58547"/>
                </a:lnTo>
                <a:lnTo>
                  <a:pt x="11453" y="58089"/>
                </a:lnTo>
                <a:lnTo>
                  <a:pt x="10691" y="57010"/>
                </a:lnTo>
                <a:lnTo>
                  <a:pt x="8545" y="54165"/>
                </a:lnTo>
                <a:lnTo>
                  <a:pt x="7923" y="47282"/>
                </a:lnTo>
                <a:lnTo>
                  <a:pt x="7923" y="18567"/>
                </a:lnTo>
                <a:lnTo>
                  <a:pt x="8545" y="11582"/>
                </a:lnTo>
                <a:lnTo>
                  <a:pt x="10691" y="8826"/>
                </a:lnTo>
                <a:lnTo>
                  <a:pt x="11453" y="7747"/>
                </a:lnTo>
                <a:lnTo>
                  <a:pt x="12533" y="7213"/>
                </a:lnTo>
                <a:lnTo>
                  <a:pt x="25881" y="7213"/>
                </a:lnTo>
                <a:lnTo>
                  <a:pt x="20280" y="1155"/>
                </a:lnTo>
                <a:lnTo>
                  <a:pt x="17524" y="0"/>
                </a:lnTo>
                <a:close/>
              </a:path>
              <a:path w="58420" h="69850">
                <a:moveTo>
                  <a:pt x="25881" y="7213"/>
                </a:moveTo>
                <a:lnTo>
                  <a:pt x="15213" y="7213"/>
                </a:lnTo>
                <a:lnTo>
                  <a:pt x="16216" y="7747"/>
                </a:lnTo>
                <a:lnTo>
                  <a:pt x="19200" y="11582"/>
                </a:lnTo>
                <a:lnTo>
                  <a:pt x="19746" y="18567"/>
                </a:lnTo>
                <a:lnTo>
                  <a:pt x="19746" y="47282"/>
                </a:lnTo>
                <a:lnTo>
                  <a:pt x="19200" y="54165"/>
                </a:lnTo>
                <a:lnTo>
                  <a:pt x="17067" y="57010"/>
                </a:lnTo>
                <a:lnTo>
                  <a:pt x="16216" y="58089"/>
                </a:lnTo>
                <a:lnTo>
                  <a:pt x="15213" y="58547"/>
                </a:lnTo>
                <a:lnTo>
                  <a:pt x="24788" y="58547"/>
                </a:lnTo>
                <a:lnTo>
                  <a:pt x="26450" y="52930"/>
                </a:lnTo>
                <a:lnTo>
                  <a:pt x="27426" y="45145"/>
                </a:lnTo>
                <a:lnTo>
                  <a:pt x="27798" y="34912"/>
                </a:lnTo>
                <a:lnTo>
                  <a:pt x="43457" y="34912"/>
                </a:lnTo>
                <a:lnTo>
                  <a:pt x="43457" y="27635"/>
                </a:lnTo>
                <a:lnTo>
                  <a:pt x="27722" y="27635"/>
                </a:lnTo>
                <a:lnTo>
                  <a:pt x="27417" y="14350"/>
                </a:lnTo>
                <a:lnTo>
                  <a:pt x="25881" y="7213"/>
                </a:lnTo>
                <a:close/>
              </a:path>
              <a:path w="58420" h="69850">
                <a:moveTo>
                  <a:pt x="43457" y="457"/>
                </a:moveTo>
                <a:lnTo>
                  <a:pt x="35329" y="457"/>
                </a:lnTo>
                <a:lnTo>
                  <a:pt x="35329" y="27635"/>
                </a:lnTo>
                <a:lnTo>
                  <a:pt x="43457" y="27635"/>
                </a:lnTo>
                <a:lnTo>
                  <a:pt x="43457" y="457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3112" y="886218"/>
            <a:ext cx="56515" cy="69850"/>
          </a:xfrm>
          <a:custGeom>
            <a:avLst/>
            <a:gdLst/>
            <a:ahLst/>
            <a:cxnLst/>
            <a:rect l="l" t="t" r="r" b="b"/>
            <a:pathLst>
              <a:path w="56515" h="69850">
                <a:moveTo>
                  <a:pt x="56400" y="0"/>
                </a:moveTo>
                <a:lnTo>
                  <a:pt x="48031" y="0"/>
                </a:lnTo>
                <a:lnTo>
                  <a:pt x="48031" y="69596"/>
                </a:lnTo>
                <a:lnTo>
                  <a:pt x="56400" y="69596"/>
                </a:lnTo>
                <a:lnTo>
                  <a:pt x="56400" y="0"/>
                </a:lnTo>
                <a:close/>
              </a:path>
              <a:path w="56515" h="69850">
                <a:moveTo>
                  <a:pt x="23177" y="0"/>
                </a:moveTo>
                <a:lnTo>
                  <a:pt x="12814" y="0"/>
                </a:lnTo>
                <a:lnTo>
                  <a:pt x="8521" y="1917"/>
                </a:lnTo>
                <a:lnTo>
                  <a:pt x="0" y="32918"/>
                </a:lnTo>
                <a:lnTo>
                  <a:pt x="261" y="41754"/>
                </a:lnTo>
                <a:lnTo>
                  <a:pt x="12814" y="65684"/>
                </a:lnTo>
                <a:lnTo>
                  <a:pt x="23177" y="65684"/>
                </a:lnTo>
                <a:lnTo>
                  <a:pt x="27393" y="63919"/>
                </a:lnTo>
                <a:lnTo>
                  <a:pt x="30314" y="60401"/>
                </a:lnTo>
                <a:lnTo>
                  <a:pt x="31375" y="58547"/>
                </a:lnTo>
                <a:lnTo>
                  <a:pt x="15506" y="58547"/>
                </a:lnTo>
                <a:lnTo>
                  <a:pt x="13360" y="57556"/>
                </a:lnTo>
                <a:lnTo>
                  <a:pt x="11899" y="55778"/>
                </a:lnTo>
                <a:lnTo>
                  <a:pt x="9131" y="52031"/>
                </a:lnTo>
                <a:lnTo>
                  <a:pt x="8293" y="43967"/>
                </a:lnTo>
                <a:lnTo>
                  <a:pt x="8293" y="21869"/>
                </a:lnTo>
                <a:lnTo>
                  <a:pt x="9131" y="13817"/>
                </a:lnTo>
                <a:lnTo>
                  <a:pt x="13360" y="8204"/>
                </a:lnTo>
                <a:lnTo>
                  <a:pt x="15506" y="7213"/>
                </a:lnTo>
                <a:lnTo>
                  <a:pt x="31326" y="7213"/>
                </a:lnTo>
                <a:lnTo>
                  <a:pt x="30314" y="5448"/>
                </a:lnTo>
                <a:lnTo>
                  <a:pt x="27393" y="1917"/>
                </a:lnTo>
                <a:lnTo>
                  <a:pt x="23177" y="0"/>
                </a:lnTo>
                <a:close/>
              </a:path>
              <a:path w="56515" h="69850">
                <a:moveTo>
                  <a:pt x="31326" y="7213"/>
                </a:moveTo>
                <a:lnTo>
                  <a:pt x="20497" y="7213"/>
                </a:lnTo>
                <a:lnTo>
                  <a:pt x="22644" y="8204"/>
                </a:lnTo>
                <a:lnTo>
                  <a:pt x="24134" y="10269"/>
                </a:lnTo>
                <a:lnTo>
                  <a:pt x="26936" y="13817"/>
                </a:lnTo>
                <a:lnTo>
                  <a:pt x="27711" y="21869"/>
                </a:lnTo>
                <a:lnTo>
                  <a:pt x="27711" y="43967"/>
                </a:lnTo>
                <a:lnTo>
                  <a:pt x="26936" y="52031"/>
                </a:lnTo>
                <a:lnTo>
                  <a:pt x="22644" y="57556"/>
                </a:lnTo>
                <a:lnTo>
                  <a:pt x="20497" y="58547"/>
                </a:lnTo>
                <a:lnTo>
                  <a:pt x="31375" y="58547"/>
                </a:lnTo>
                <a:lnTo>
                  <a:pt x="33077" y="55573"/>
                </a:lnTo>
                <a:lnTo>
                  <a:pt x="34820" y="49331"/>
                </a:lnTo>
                <a:lnTo>
                  <a:pt x="35729" y="41754"/>
                </a:lnTo>
                <a:lnTo>
                  <a:pt x="35991" y="32918"/>
                </a:lnTo>
                <a:lnTo>
                  <a:pt x="35729" y="24082"/>
                </a:lnTo>
                <a:lnTo>
                  <a:pt x="34820" y="16506"/>
                </a:lnTo>
                <a:lnTo>
                  <a:pt x="33077" y="10269"/>
                </a:lnTo>
                <a:lnTo>
                  <a:pt x="31326" y="7213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0191" y="886211"/>
            <a:ext cx="59055" cy="69850"/>
          </a:xfrm>
          <a:custGeom>
            <a:avLst/>
            <a:gdLst/>
            <a:ahLst/>
            <a:cxnLst/>
            <a:rect l="l" t="t" r="r" b="b"/>
            <a:pathLst>
              <a:path w="59054" h="69850">
                <a:moveTo>
                  <a:pt x="58699" y="35001"/>
                </a:moveTo>
                <a:lnTo>
                  <a:pt x="50723" y="35001"/>
                </a:lnTo>
                <a:lnTo>
                  <a:pt x="50723" y="69608"/>
                </a:lnTo>
                <a:lnTo>
                  <a:pt x="58699" y="69608"/>
                </a:lnTo>
                <a:lnTo>
                  <a:pt x="58699" y="35001"/>
                </a:lnTo>
                <a:close/>
              </a:path>
              <a:path w="59054" h="69850">
                <a:moveTo>
                  <a:pt x="43738" y="61163"/>
                </a:moveTo>
                <a:lnTo>
                  <a:pt x="35991" y="61163"/>
                </a:lnTo>
                <a:lnTo>
                  <a:pt x="35991" y="68770"/>
                </a:lnTo>
                <a:lnTo>
                  <a:pt x="43738" y="68770"/>
                </a:lnTo>
                <a:lnTo>
                  <a:pt x="43738" y="61163"/>
                </a:lnTo>
                <a:close/>
              </a:path>
              <a:path w="59054" h="69850">
                <a:moveTo>
                  <a:pt x="27774" y="8293"/>
                </a:moveTo>
                <a:lnTo>
                  <a:pt x="19951" y="8293"/>
                </a:lnTo>
                <a:lnTo>
                  <a:pt x="19951" y="47739"/>
                </a:lnTo>
                <a:lnTo>
                  <a:pt x="19723" y="53416"/>
                </a:lnTo>
                <a:lnTo>
                  <a:pt x="18948" y="57950"/>
                </a:lnTo>
                <a:lnTo>
                  <a:pt x="0" y="57950"/>
                </a:lnTo>
                <a:lnTo>
                  <a:pt x="0" y="64935"/>
                </a:lnTo>
                <a:lnTo>
                  <a:pt x="28320" y="64935"/>
                </a:lnTo>
                <a:lnTo>
                  <a:pt x="33299" y="63614"/>
                </a:lnTo>
                <a:lnTo>
                  <a:pt x="35991" y="61163"/>
                </a:lnTo>
                <a:lnTo>
                  <a:pt x="43738" y="61163"/>
                </a:lnTo>
                <a:lnTo>
                  <a:pt x="43738" y="57785"/>
                </a:lnTo>
                <a:lnTo>
                  <a:pt x="26555" y="57785"/>
                </a:lnTo>
                <a:lnTo>
                  <a:pt x="27393" y="53035"/>
                </a:lnTo>
                <a:lnTo>
                  <a:pt x="27710" y="47739"/>
                </a:lnTo>
                <a:lnTo>
                  <a:pt x="27774" y="8293"/>
                </a:lnTo>
                <a:close/>
              </a:path>
              <a:path w="59054" h="69850">
                <a:moveTo>
                  <a:pt x="13195" y="8293"/>
                </a:moveTo>
                <a:lnTo>
                  <a:pt x="5448" y="8293"/>
                </a:lnTo>
                <a:lnTo>
                  <a:pt x="5448" y="57950"/>
                </a:lnTo>
                <a:lnTo>
                  <a:pt x="13195" y="57950"/>
                </a:lnTo>
                <a:lnTo>
                  <a:pt x="13195" y="8293"/>
                </a:lnTo>
                <a:close/>
              </a:path>
              <a:path w="59054" h="69850">
                <a:moveTo>
                  <a:pt x="43738" y="469"/>
                </a:moveTo>
                <a:lnTo>
                  <a:pt x="35991" y="469"/>
                </a:lnTo>
                <a:lnTo>
                  <a:pt x="35991" y="54648"/>
                </a:lnTo>
                <a:lnTo>
                  <a:pt x="33997" y="56337"/>
                </a:lnTo>
                <a:lnTo>
                  <a:pt x="30543" y="57404"/>
                </a:lnTo>
                <a:lnTo>
                  <a:pt x="26555" y="57785"/>
                </a:lnTo>
                <a:lnTo>
                  <a:pt x="43738" y="57785"/>
                </a:lnTo>
                <a:lnTo>
                  <a:pt x="43738" y="35001"/>
                </a:lnTo>
                <a:lnTo>
                  <a:pt x="58699" y="35001"/>
                </a:lnTo>
                <a:lnTo>
                  <a:pt x="58699" y="27711"/>
                </a:lnTo>
                <a:lnTo>
                  <a:pt x="43738" y="27711"/>
                </a:lnTo>
                <a:lnTo>
                  <a:pt x="43738" y="469"/>
                </a:lnTo>
                <a:close/>
              </a:path>
              <a:path w="59054" h="69850">
                <a:moveTo>
                  <a:pt x="58699" y="0"/>
                </a:moveTo>
                <a:lnTo>
                  <a:pt x="50723" y="0"/>
                </a:lnTo>
                <a:lnTo>
                  <a:pt x="50723" y="27711"/>
                </a:lnTo>
                <a:lnTo>
                  <a:pt x="58699" y="27711"/>
                </a:lnTo>
                <a:lnTo>
                  <a:pt x="58699" y="0"/>
                </a:lnTo>
                <a:close/>
              </a:path>
              <a:path w="59054" h="69850">
                <a:moveTo>
                  <a:pt x="31851" y="1231"/>
                </a:moveTo>
                <a:lnTo>
                  <a:pt x="850" y="1231"/>
                </a:lnTo>
                <a:lnTo>
                  <a:pt x="850" y="8293"/>
                </a:lnTo>
                <a:lnTo>
                  <a:pt x="31851" y="8293"/>
                </a:lnTo>
                <a:lnTo>
                  <a:pt x="31851" y="1231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8182" y="887064"/>
            <a:ext cx="62230" cy="66040"/>
          </a:xfrm>
          <a:custGeom>
            <a:avLst/>
            <a:gdLst/>
            <a:ahLst/>
            <a:cxnLst/>
            <a:rect l="l" t="t" r="r" b="b"/>
            <a:pathLst>
              <a:path w="62230" h="66040">
                <a:moveTo>
                  <a:pt x="34912" y="0"/>
                </a:moveTo>
                <a:lnTo>
                  <a:pt x="26619" y="0"/>
                </a:lnTo>
                <a:lnTo>
                  <a:pt x="26619" y="5676"/>
                </a:lnTo>
                <a:lnTo>
                  <a:pt x="24872" y="16060"/>
                </a:lnTo>
                <a:lnTo>
                  <a:pt x="19838" y="24366"/>
                </a:lnTo>
                <a:lnTo>
                  <a:pt x="11826" y="30503"/>
                </a:lnTo>
                <a:lnTo>
                  <a:pt x="1143" y="34378"/>
                </a:lnTo>
                <a:lnTo>
                  <a:pt x="1143" y="41821"/>
                </a:lnTo>
                <a:lnTo>
                  <a:pt x="11538" y="38806"/>
                </a:lnTo>
                <a:lnTo>
                  <a:pt x="19978" y="34378"/>
                </a:lnTo>
                <a:lnTo>
                  <a:pt x="26367" y="29039"/>
                </a:lnTo>
                <a:lnTo>
                  <a:pt x="30848" y="23088"/>
                </a:lnTo>
                <a:lnTo>
                  <a:pt x="41016" y="23088"/>
                </a:lnTo>
                <a:lnTo>
                  <a:pt x="36695" y="16060"/>
                </a:lnTo>
                <a:lnTo>
                  <a:pt x="34912" y="5676"/>
                </a:lnTo>
                <a:lnTo>
                  <a:pt x="34912" y="0"/>
                </a:lnTo>
                <a:close/>
              </a:path>
              <a:path w="62230" h="66040">
                <a:moveTo>
                  <a:pt x="41016" y="23088"/>
                </a:moveTo>
                <a:lnTo>
                  <a:pt x="30848" y="23088"/>
                </a:lnTo>
                <a:lnTo>
                  <a:pt x="35334" y="29039"/>
                </a:lnTo>
                <a:lnTo>
                  <a:pt x="41779" y="34412"/>
                </a:lnTo>
                <a:lnTo>
                  <a:pt x="50182" y="38806"/>
                </a:lnTo>
                <a:lnTo>
                  <a:pt x="60540" y="41821"/>
                </a:lnTo>
                <a:lnTo>
                  <a:pt x="60540" y="34378"/>
                </a:lnTo>
                <a:lnTo>
                  <a:pt x="49871" y="30503"/>
                </a:lnTo>
                <a:lnTo>
                  <a:pt x="41802" y="24366"/>
                </a:lnTo>
                <a:lnTo>
                  <a:pt x="41016" y="23088"/>
                </a:lnTo>
                <a:close/>
              </a:path>
              <a:path w="62230" h="66040">
                <a:moveTo>
                  <a:pt x="61772" y="58470"/>
                </a:moveTo>
                <a:lnTo>
                  <a:pt x="0" y="58470"/>
                </a:lnTo>
                <a:lnTo>
                  <a:pt x="0" y="65684"/>
                </a:lnTo>
                <a:lnTo>
                  <a:pt x="61772" y="65684"/>
                </a:lnTo>
                <a:lnTo>
                  <a:pt x="61772" y="58470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23403" y="7984109"/>
            <a:ext cx="1473200" cy="50800"/>
          </a:xfrm>
          <a:custGeom>
            <a:avLst/>
            <a:gdLst/>
            <a:ahLst/>
            <a:cxnLst/>
            <a:rect l="l" t="t" r="r" b="b"/>
            <a:pathLst>
              <a:path w="1473200" h="50800">
                <a:moveTo>
                  <a:pt x="1473200" y="0"/>
                </a:moveTo>
                <a:lnTo>
                  <a:pt x="0" y="0"/>
                </a:lnTo>
                <a:lnTo>
                  <a:pt x="0" y="50800"/>
                </a:lnTo>
                <a:lnTo>
                  <a:pt x="1473200" y="50800"/>
                </a:lnTo>
                <a:lnTo>
                  <a:pt x="1473200" y="0"/>
                </a:lnTo>
                <a:close/>
              </a:path>
            </a:pathLst>
          </a:custGeom>
          <a:solidFill>
            <a:srgbClr val="4062AD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88903" y="8390496"/>
            <a:ext cx="1409700" cy="42545"/>
          </a:xfrm>
          <a:custGeom>
            <a:avLst/>
            <a:gdLst/>
            <a:ahLst/>
            <a:cxnLst/>
            <a:rect l="l" t="t" r="r" b="b"/>
            <a:pathLst>
              <a:path w="1409700" h="42545">
                <a:moveTo>
                  <a:pt x="1409700" y="0"/>
                </a:moveTo>
                <a:lnTo>
                  <a:pt x="0" y="0"/>
                </a:lnTo>
                <a:lnTo>
                  <a:pt x="0" y="42049"/>
                </a:lnTo>
                <a:lnTo>
                  <a:pt x="1409700" y="42049"/>
                </a:lnTo>
                <a:lnTo>
                  <a:pt x="1409700" y="0"/>
                </a:lnTo>
                <a:close/>
              </a:path>
            </a:pathLst>
          </a:custGeom>
          <a:solidFill>
            <a:srgbClr val="4062AD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88903" y="8136509"/>
            <a:ext cx="1003300" cy="30480"/>
          </a:xfrm>
          <a:custGeom>
            <a:avLst/>
            <a:gdLst/>
            <a:ahLst/>
            <a:cxnLst/>
            <a:rect l="l" t="t" r="r" b="b"/>
            <a:pathLst>
              <a:path w="1003300" h="30479">
                <a:moveTo>
                  <a:pt x="1003300" y="0"/>
                </a:moveTo>
                <a:lnTo>
                  <a:pt x="0" y="0"/>
                </a:lnTo>
                <a:lnTo>
                  <a:pt x="0" y="29921"/>
                </a:lnTo>
                <a:lnTo>
                  <a:pt x="1003300" y="29921"/>
                </a:lnTo>
                <a:lnTo>
                  <a:pt x="1003300" y="0"/>
                </a:lnTo>
                <a:close/>
              </a:path>
            </a:pathLst>
          </a:custGeom>
          <a:solidFill>
            <a:srgbClr val="4062AD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88903" y="9774809"/>
            <a:ext cx="1104900" cy="25400"/>
          </a:xfrm>
          <a:custGeom>
            <a:avLst/>
            <a:gdLst/>
            <a:ahLst/>
            <a:cxnLst/>
            <a:rect l="l" t="t" r="r" b="b"/>
            <a:pathLst>
              <a:path w="1104900" h="25400">
                <a:moveTo>
                  <a:pt x="1104900" y="0"/>
                </a:moveTo>
                <a:lnTo>
                  <a:pt x="0" y="0"/>
                </a:lnTo>
                <a:lnTo>
                  <a:pt x="0" y="25400"/>
                </a:lnTo>
                <a:lnTo>
                  <a:pt x="1104900" y="25400"/>
                </a:lnTo>
                <a:lnTo>
                  <a:pt x="1104900" y="0"/>
                </a:lnTo>
                <a:close/>
              </a:path>
            </a:pathLst>
          </a:custGeom>
          <a:solidFill>
            <a:srgbClr val="4062AD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194261" y="413858"/>
            <a:ext cx="888365" cy="227329"/>
            <a:chOff x="1194261" y="413858"/>
            <a:chExt cx="888365" cy="227329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4261" y="422615"/>
              <a:ext cx="193319" cy="2181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1477" y="422613"/>
              <a:ext cx="193319" cy="2181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8219" y="413858"/>
              <a:ext cx="184797" cy="2217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69" y="420018"/>
              <a:ext cx="206565" cy="216725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2173414" y="412439"/>
            <a:ext cx="861060" cy="224790"/>
            <a:chOff x="2173414" y="412439"/>
            <a:chExt cx="861060" cy="224790"/>
          </a:xfrm>
        </p:grpSpPr>
        <p:sp>
          <p:nvSpPr>
            <p:cNvPr id="28" name="object 28"/>
            <p:cNvSpPr/>
            <p:nvPr/>
          </p:nvSpPr>
          <p:spPr>
            <a:xfrm>
              <a:off x="2173414" y="423798"/>
              <a:ext cx="190500" cy="201930"/>
            </a:xfrm>
            <a:custGeom>
              <a:avLst/>
              <a:gdLst/>
              <a:ahLst/>
              <a:cxnLst/>
              <a:rect l="l" t="t" r="r" b="b"/>
              <a:pathLst>
                <a:path w="190500" h="201929">
                  <a:moveTo>
                    <a:pt x="179349" y="0"/>
                  </a:moveTo>
                  <a:lnTo>
                    <a:pt x="153568" y="0"/>
                  </a:lnTo>
                  <a:lnTo>
                    <a:pt x="153568" y="42164"/>
                  </a:lnTo>
                  <a:lnTo>
                    <a:pt x="36918" y="42164"/>
                  </a:lnTo>
                  <a:lnTo>
                    <a:pt x="36918" y="254"/>
                  </a:lnTo>
                  <a:lnTo>
                    <a:pt x="11125" y="254"/>
                  </a:lnTo>
                  <a:lnTo>
                    <a:pt x="11125" y="42164"/>
                  </a:lnTo>
                  <a:lnTo>
                    <a:pt x="11125" y="65024"/>
                  </a:lnTo>
                  <a:lnTo>
                    <a:pt x="11125" y="106934"/>
                  </a:lnTo>
                  <a:lnTo>
                    <a:pt x="11125" y="129794"/>
                  </a:lnTo>
                  <a:lnTo>
                    <a:pt x="179349" y="129794"/>
                  </a:lnTo>
                  <a:lnTo>
                    <a:pt x="179349" y="107416"/>
                  </a:lnTo>
                  <a:lnTo>
                    <a:pt x="179349" y="106934"/>
                  </a:lnTo>
                  <a:lnTo>
                    <a:pt x="179349" y="65062"/>
                  </a:lnTo>
                  <a:lnTo>
                    <a:pt x="153568" y="65062"/>
                  </a:lnTo>
                  <a:lnTo>
                    <a:pt x="153568" y="106934"/>
                  </a:lnTo>
                  <a:lnTo>
                    <a:pt x="36918" y="106934"/>
                  </a:lnTo>
                  <a:lnTo>
                    <a:pt x="36918" y="65024"/>
                  </a:lnTo>
                  <a:lnTo>
                    <a:pt x="179349" y="65024"/>
                  </a:lnTo>
                  <a:lnTo>
                    <a:pt x="179349" y="42583"/>
                  </a:lnTo>
                  <a:lnTo>
                    <a:pt x="179349" y="42164"/>
                  </a:lnTo>
                  <a:lnTo>
                    <a:pt x="179349" y="0"/>
                  </a:lnTo>
                  <a:close/>
                </a:path>
                <a:path w="190500" h="201929">
                  <a:moveTo>
                    <a:pt x="190474" y="179108"/>
                  </a:moveTo>
                  <a:lnTo>
                    <a:pt x="108610" y="179108"/>
                  </a:lnTo>
                  <a:lnTo>
                    <a:pt x="108610" y="129895"/>
                  </a:lnTo>
                  <a:lnTo>
                    <a:pt x="83058" y="129895"/>
                  </a:lnTo>
                  <a:lnTo>
                    <a:pt x="83058" y="179108"/>
                  </a:lnTo>
                  <a:lnTo>
                    <a:pt x="0" y="179108"/>
                  </a:lnTo>
                  <a:lnTo>
                    <a:pt x="0" y="201345"/>
                  </a:lnTo>
                  <a:lnTo>
                    <a:pt x="190474" y="201345"/>
                  </a:lnTo>
                  <a:lnTo>
                    <a:pt x="190474" y="179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1102" y="418590"/>
              <a:ext cx="204203" cy="2169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26427" y="412439"/>
              <a:ext cx="193319" cy="2243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7906" y="418592"/>
              <a:ext cx="176275" cy="218147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80867" y="422613"/>
            <a:ext cx="193319" cy="21816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97573" y="739210"/>
            <a:ext cx="184327" cy="221703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89405" y="741799"/>
            <a:ext cx="197802" cy="209892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722061" y="739212"/>
            <a:ext cx="862965" cy="222885"/>
            <a:chOff x="1722061" y="739212"/>
            <a:chExt cx="862965" cy="222885"/>
          </a:xfrm>
        </p:grpSpPr>
        <p:sp>
          <p:nvSpPr>
            <p:cNvPr id="36" name="object 36"/>
            <p:cNvSpPr/>
            <p:nvPr/>
          </p:nvSpPr>
          <p:spPr>
            <a:xfrm>
              <a:off x="1722056" y="739215"/>
              <a:ext cx="648335" cy="222885"/>
            </a:xfrm>
            <a:custGeom>
              <a:avLst/>
              <a:gdLst/>
              <a:ahLst/>
              <a:cxnLst/>
              <a:rect l="l" t="t" r="r" b="b"/>
              <a:pathLst>
                <a:path w="648335" h="222884">
                  <a:moveTo>
                    <a:pt x="113106" y="3810"/>
                  </a:moveTo>
                  <a:lnTo>
                    <a:pt x="0" y="3810"/>
                  </a:lnTo>
                  <a:lnTo>
                    <a:pt x="0" y="38100"/>
                  </a:lnTo>
                  <a:lnTo>
                    <a:pt x="0" y="173990"/>
                  </a:lnTo>
                  <a:lnTo>
                    <a:pt x="0" y="207010"/>
                  </a:lnTo>
                  <a:lnTo>
                    <a:pt x="113106" y="207010"/>
                  </a:lnTo>
                  <a:lnTo>
                    <a:pt x="113106" y="173990"/>
                  </a:lnTo>
                  <a:lnTo>
                    <a:pt x="40703" y="173990"/>
                  </a:lnTo>
                  <a:lnTo>
                    <a:pt x="40703" y="38100"/>
                  </a:lnTo>
                  <a:lnTo>
                    <a:pt x="72415" y="38100"/>
                  </a:lnTo>
                  <a:lnTo>
                    <a:pt x="72415" y="173672"/>
                  </a:lnTo>
                  <a:lnTo>
                    <a:pt x="113106" y="173672"/>
                  </a:lnTo>
                  <a:lnTo>
                    <a:pt x="113106" y="38100"/>
                  </a:lnTo>
                  <a:lnTo>
                    <a:pt x="113106" y="3810"/>
                  </a:lnTo>
                  <a:close/>
                </a:path>
                <a:path w="648335" h="222884">
                  <a:moveTo>
                    <a:pt x="206565" y="85090"/>
                  </a:moveTo>
                  <a:lnTo>
                    <a:pt x="176047" y="85090"/>
                  </a:lnTo>
                  <a:lnTo>
                    <a:pt x="176047" y="0"/>
                  </a:lnTo>
                  <a:lnTo>
                    <a:pt x="134632" y="0"/>
                  </a:lnTo>
                  <a:lnTo>
                    <a:pt x="134632" y="85090"/>
                  </a:lnTo>
                  <a:lnTo>
                    <a:pt x="134632" y="119380"/>
                  </a:lnTo>
                  <a:lnTo>
                    <a:pt x="134632" y="222250"/>
                  </a:lnTo>
                  <a:lnTo>
                    <a:pt x="176047" y="222250"/>
                  </a:lnTo>
                  <a:lnTo>
                    <a:pt x="176047" y="119380"/>
                  </a:lnTo>
                  <a:lnTo>
                    <a:pt x="206565" y="119380"/>
                  </a:lnTo>
                  <a:lnTo>
                    <a:pt x="206565" y="85090"/>
                  </a:lnTo>
                  <a:close/>
                </a:path>
                <a:path w="648335" h="222884">
                  <a:moveTo>
                    <a:pt x="411543" y="118084"/>
                  </a:moveTo>
                  <a:lnTo>
                    <a:pt x="273837" y="118084"/>
                  </a:lnTo>
                  <a:lnTo>
                    <a:pt x="273837" y="93954"/>
                  </a:lnTo>
                  <a:lnTo>
                    <a:pt x="406577" y="93954"/>
                  </a:lnTo>
                  <a:lnTo>
                    <a:pt x="406577" y="60934"/>
                  </a:lnTo>
                  <a:lnTo>
                    <a:pt x="273837" y="60934"/>
                  </a:lnTo>
                  <a:lnTo>
                    <a:pt x="273837" y="38074"/>
                  </a:lnTo>
                  <a:lnTo>
                    <a:pt x="408940" y="38074"/>
                  </a:lnTo>
                  <a:lnTo>
                    <a:pt x="408940" y="3784"/>
                  </a:lnTo>
                  <a:lnTo>
                    <a:pt x="232435" y="3784"/>
                  </a:lnTo>
                  <a:lnTo>
                    <a:pt x="232435" y="38074"/>
                  </a:lnTo>
                  <a:lnTo>
                    <a:pt x="232435" y="60934"/>
                  </a:lnTo>
                  <a:lnTo>
                    <a:pt x="232435" y="93954"/>
                  </a:lnTo>
                  <a:lnTo>
                    <a:pt x="232435" y="118084"/>
                  </a:lnTo>
                  <a:lnTo>
                    <a:pt x="232435" y="151104"/>
                  </a:lnTo>
                  <a:lnTo>
                    <a:pt x="411543" y="151104"/>
                  </a:lnTo>
                  <a:lnTo>
                    <a:pt x="411543" y="118084"/>
                  </a:lnTo>
                  <a:close/>
                </a:path>
                <a:path w="648335" h="222884">
                  <a:moveTo>
                    <a:pt x="419582" y="178168"/>
                  </a:moveTo>
                  <a:lnTo>
                    <a:pt x="221780" y="178168"/>
                  </a:lnTo>
                  <a:lnTo>
                    <a:pt x="221780" y="212483"/>
                  </a:lnTo>
                  <a:lnTo>
                    <a:pt x="419582" y="212483"/>
                  </a:lnTo>
                  <a:lnTo>
                    <a:pt x="419582" y="178168"/>
                  </a:lnTo>
                  <a:close/>
                </a:path>
                <a:path w="648335" h="222884">
                  <a:moveTo>
                    <a:pt x="638276" y="189242"/>
                  </a:moveTo>
                  <a:lnTo>
                    <a:pt x="502462" y="189242"/>
                  </a:lnTo>
                  <a:lnTo>
                    <a:pt x="502462" y="153682"/>
                  </a:lnTo>
                  <a:lnTo>
                    <a:pt x="461060" y="153682"/>
                  </a:lnTo>
                  <a:lnTo>
                    <a:pt x="461060" y="189242"/>
                  </a:lnTo>
                  <a:lnTo>
                    <a:pt x="461060" y="222262"/>
                  </a:lnTo>
                  <a:lnTo>
                    <a:pt x="638276" y="222262"/>
                  </a:lnTo>
                  <a:lnTo>
                    <a:pt x="638276" y="189242"/>
                  </a:lnTo>
                  <a:close/>
                </a:path>
                <a:path w="648335" h="222884">
                  <a:moveTo>
                    <a:pt x="648220" y="110490"/>
                  </a:moveTo>
                  <a:lnTo>
                    <a:pt x="568007" y="110490"/>
                  </a:lnTo>
                  <a:lnTo>
                    <a:pt x="568007" y="92748"/>
                  </a:lnTo>
                  <a:lnTo>
                    <a:pt x="638276" y="92748"/>
                  </a:lnTo>
                  <a:lnTo>
                    <a:pt x="638276" y="61277"/>
                  </a:lnTo>
                  <a:lnTo>
                    <a:pt x="526592" y="61277"/>
                  </a:lnTo>
                  <a:lnTo>
                    <a:pt x="526592" y="34302"/>
                  </a:lnTo>
                  <a:lnTo>
                    <a:pt x="569188" y="34302"/>
                  </a:lnTo>
                  <a:lnTo>
                    <a:pt x="569188" y="53352"/>
                  </a:lnTo>
                  <a:lnTo>
                    <a:pt x="568947" y="53352"/>
                  </a:lnTo>
                  <a:lnTo>
                    <a:pt x="568947" y="58432"/>
                  </a:lnTo>
                  <a:lnTo>
                    <a:pt x="568032" y="58432"/>
                  </a:lnTo>
                  <a:lnTo>
                    <a:pt x="568032" y="60972"/>
                  </a:lnTo>
                  <a:lnTo>
                    <a:pt x="608317" y="60972"/>
                  </a:lnTo>
                  <a:lnTo>
                    <a:pt x="608317" y="58432"/>
                  </a:lnTo>
                  <a:lnTo>
                    <a:pt x="609130" y="58432"/>
                  </a:lnTo>
                  <a:lnTo>
                    <a:pt x="609130" y="53352"/>
                  </a:lnTo>
                  <a:lnTo>
                    <a:pt x="609384" y="53352"/>
                  </a:lnTo>
                  <a:lnTo>
                    <a:pt x="609384" y="34302"/>
                  </a:lnTo>
                  <a:lnTo>
                    <a:pt x="634733" y="34302"/>
                  </a:lnTo>
                  <a:lnTo>
                    <a:pt x="634733" y="2590"/>
                  </a:lnTo>
                  <a:lnTo>
                    <a:pt x="461060" y="2590"/>
                  </a:lnTo>
                  <a:lnTo>
                    <a:pt x="461060" y="34302"/>
                  </a:lnTo>
                  <a:lnTo>
                    <a:pt x="486130" y="34302"/>
                  </a:lnTo>
                  <a:lnTo>
                    <a:pt x="486130" y="61277"/>
                  </a:lnTo>
                  <a:lnTo>
                    <a:pt x="457504" y="61277"/>
                  </a:lnTo>
                  <a:lnTo>
                    <a:pt x="457504" y="92748"/>
                  </a:lnTo>
                  <a:lnTo>
                    <a:pt x="526834" y="92748"/>
                  </a:lnTo>
                  <a:lnTo>
                    <a:pt x="526834" y="110490"/>
                  </a:lnTo>
                  <a:lnTo>
                    <a:pt x="447573" y="110490"/>
                  </a:lnTo>
                  <a:lnTo>
                    <a:pt x="447573" y="143611"/>
                  </a:lnTo>
                  <a:lnTo>
                    <a:pt x="648220" y="143611"/>
                  </a:lnTo>
                  <a:lnTo>
                    <a:pt x="648220" y="11049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1823" y="739216"/>
              <a:ext cx="183133" cy="221703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95545" y="741799"/>
            <a:ext cx="197802" cy="209892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2928202" y="739212"/>
            <a:ext cx="636270" cy="222250"/>
            <a:chOff x="2928202" y="739212"/>
            <a:chExt cx="636270" cy="222250"/>
          </a:xfrm>
        </p:grpSpPr>
        <p:sp>
          <p:nvSpPr>
            <p:cNvPr id="40" name="object 40"/>
            <p:cNvSpPr/>
            <p:nvPr/>
          </p:nvSpPr>
          <p:spPr>
            <a:xfrm>
              <a:off x="2928200" y="739215"/>
              <a:ext cx="419734" cy="222250"/>
            </a:xfrm>
            <a:custGeom>
              <a:avLst/>
              <a:gdLst/>
              <a:ahLst/>
              <a:cxnLst/>
              <a:rect l="l" t="t" r="r" b="b"/>
              <a:pathLst>
                <a:path w="419735" h="222250">
                  <a:moveTo>
                    <a:pt x="113106" y="3810"/>
                  </a:moveTo>
                  <a:lnTo>
                    <a:pt x="0" y="3810"/>
                  </a:lnTo>
                  <a:lnTo>
                    <a:pt x="0" y="38100"/>
                  </a:lnTo>
                  <a:lnTo>
                    <a:pt x="0" y="173990"/>
                  </a:lnTo>
                  <a:lnTo>
                    <a:pt x="0" y="207010"/>
                  </a:lnTo>
                  <a:lnTo>
                    <a:pt x="113106" y="207010"/>
                  </a:lnTo>
                  <a:lnTo>
                    <a:pt x="113106" y="173990"/>
                  </a:lnTo>
                  <a:lnTo>
                    <a:pt x="40703" y="173990"/>
                  </a:lnTo>
                  <a:lnTo>
                    <a:pt x="40703" y="38100"/>
                  </a:lnTo>
                  <a:lnTo>
                    <a:pt x="72415" y="38100"/>
                  </a:lnTo>
                  <a:lnTo>
                    <a:pt x="72415" y="173672"/>
                  </a:lnTo>
                  <a:lnTo>
                    <a:pt x="113106" y="173672"/>
                  </a:lnTo>
                  <a:lnTo>
                    <a:pt x="113106" y="38100"/>
                  </a:lnTo>
                  <a:lnTo>
                    <a:pt x="113106" y="3810"/>
                  </a:lnTo>
                  <a:close/>
                </a:path>
                <a:path w="419735" h="222250">
                  <a:moveTo>
                    <a:pt x="206565" y="85090"/>
                  </a:moveTo>
                  <a:lnTo>
                    <a:pt x="176047" y="85090"/>
                  </a:lnTo>
                  <a:lnTo>
                    <a:pt x="176047" y="0"/>
                  </a:lnTo>
                  <a:lnTo>
                    <a:pt x="134632" y="0"/>
                  </a:lnTo>
                  <a:lnTo>
                    <a:pt x="134632" y="85090"/>
                  </a:lnTo>
                  <a:lnTo>
                    <a:pt x="134632" y="119380"/>
                  </a:lnTo>
                  <a:lnTo>
                    <a:pt x="134632" y="222250"/>
                  </a:lnTo>
                  <a:lnTo>
                    <a:pt x="176047" y="222250"/>
                  </a:lnTo>
                  <a:lnTo>
                    <a:pt x="176047" y="119380"/>
                  </a:lnTo>
                  <a:lnTo>
                    <a:pt x="206565" y="119380"/>
                  </a:lnTo>
                  <a:lnTo>
                    <a:pt x="206565" y="85090"/>
                  </a:lnTo>
                  <a:close/>
                </a:path>
                <a:path w="419735" h="222250">
                  <a:moveTo>
                    <a:pt x="411530" y="118084"/>
                  </a:moveTo>
                  <a:lnTo>
                    <a:pt x="273824" y="118084"/>
                  </a:lnTo>
                  <a:lnTo>
                    <a:pt x="273824" y="93954"/>
                  </a:lnTo>
                  <a:lnTo>
                    <a:pt x="406565" y="93954"/>
                  </a:lnTo>
                  <a:lnTo>
                    <a:pt x="406565" y="60934"/>
                  </a:lnTo>
                  <a:lnTo>
                    <a:pt x="273824" y="60934"/>
                  </a:lnTo>
                  <a:lnTo>
                    <a:pt x="273824" y="38074"/>
                  </a:lnTo>
                  <a:lnTo>
                    <a:pt x="408927" y="38074"/>
                  </a:lnTo>
                  <a:lnTo>
                    <a:pt x="408927" y="3784"/>
                  </a:lnTo>
                  <a:lnTo>
                    <a:pt x="232422" y="3784"/>
                  </a:lnTo>
                  <a:lnTo>
                    <a:pt x="232422" y="38074"/>
                  </a:lnTo>
                  <a:lnTo>
                    <a:pt x="232422" y="60934"/>
                  </a:lnTo>
                  <a:lnTo>
                    <a:pt x="232422" y="93954"/>
                  </a:lnTo>
                  <a:lnTo>
                    <a:pt x="232422" y="118084"/>
                  </a:lnTo>
                  <a:lnTo>
                    <a:pt x="232422" y="151104"/>
                  </a:lnTo>
                  <a:lnTo>
                    <a:pt x="411530" y="151104"/>
                  </a:lnTo>
                  <a:lnTo>
                    <a:pt x="411530" y="118084"/>
                  </a:lnTo>
                  <a:close/>
                </a:path>
                <a:path w="419735" h="222250">
                  <a:moveTo>
                    <a:pt x="419569" y="178168"/>
                  </a:moveTo>
                  <a:lnTo>
                    <a:pt x="221767" y="178168"/>
                  </a:lnTo>
                  <a:lnTo>
                    <a:pt x="221767" y="212483"/>
                  </a:lnTo>
                  <a:lnTo>
                    <a:pt x="419569" y="212483"/>
                  </a:lnTo>
                  <a:lnTo>
                    <a:pt x="419569" y="178168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82632" y="739216"/>
              <a:ext cx="181241" cy="221703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608671" y="739212"/>
            <a:ext cx="207746" cy="22170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99789" y="739216"/>
            <a:ext cx="188823" cy="22382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135763" y="739217"/>
            <a:ext cx="179819" cy="22170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361557" y="739217"/>
            <a:ext cx="206565" cy="221703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453237" y="1770123"/>
            <a:ext cx="785495" cy="175260"/>
            <a:chOff x="453237" y="1770123"/>
            <a:chExt cx="785495" cy="175260"/>
          </a:xfrm>
        </p:grpSpPr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3237" y="1770123"/>
              <a:ext cx="422201" cy="17484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4980" y="1772165"/>
              <a:ext cx="156006" cy="16553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085850" y="1774596"/>
              <a:ext cx="153035" cy="168910"/>
            </a:xfrm>
            <a:custGeom>
              <a:avLst/>
              <a:gdLst/>
              <a:ahLst/>
              <a:cxnLst/>
              <a:rect l="l" t="t" r="r" b="b"/>
              <a:pathLst>
                <a:path w="153034" h="168910">
                  <a:moveTo>
                    <a:pt x="142379" y="50800"/>
                  </a:moveTo>
                  <a:lnTo>
                    <a:pt x="31343" y="50800"/>
                  </a:lnTo>
                  <a:lnTo>
                    <a:pt x="31343" y="40640"/>
                  </a:lnTo>
                  <a:lnTo>
                    <a:pt x="141452" y="40640"/>
                  </a:lnTo>
                  <a:lnTo>
                    <a:pt x="141452" y="25400"/>
                  </a:lnTo>
                  <a:lnTo>
                    <a:pt x="141452" y="15240"/>
                  </a:lnTo>
                  <a:lnTo>
                    <a:pt x="141452" y="0"/>
                  </a:lnTo>
                  <a:lnTo>
                    <a:pt x="11188" y="0"/>
                  </a:lnTo>
                  <a:lnTo>
                    <a:pt x="11188" y="15240"/>
                  </a:lnTo>
                  <a:lnTo>
                    <a:pt x="121107" y="15240"/>
                  </a:lnTo>
                  <a:lnTo>
                    <a:pt x="121107" y="25400"/>
                  </a:lnTo>
                  <a:lnTo>
                    <a:pt x="11188" y="25400"/>
                  </a:lnTo>
                  <a:lnTo>
                    <a:pt x="11188" y="40640"/>
                  </a:lnTo>
                  <a:lnTo>
                    <a:pt x="11188" y="50800"/>
                  </a:lnTo>
                  <a:lnTo>
                    <a:pt x="11188" y="66040"/>
                  </a:lnTo>
                  <a:lnTo>
                    <a:pt x="142379" y="66040"/>
                  </a:lnTo>
                  <a:lnTo>
                    <a:pt x="142379" y="50800"/>
                  </a:lnTo>
                  <a:close/>
                </a:path>
                <a:path w="153034" h="168910">
                  <a:moveTo>
                    <a:pt x="145186" y="154940"/>
                  </a:moveTo>
                  <a:lnTo>
                    <a:pt x="31343" y="154940"/>
                  </a:lnTo>
                  <a:lnTo>
                    <a:pt x="31343" y="143510"/>
                  </a:lnTo>
                  <a:lnTo>
                    <a:pt x="141452" y="143510"/>
                  </a:lnTo>
                  <a:lnTo>
                    <a:pt x="141452" y="129540"/>
                  </a:lnTo>
                  <a:lnTo>
                    <a:pt x="141452" y="118110"/>
                  </a:lnTo>
                  <a:lnTo>
                    <a:pt x="141452" y="104140"/>
                  </a:lnTo>
                  <a:lnTo>
                    <a:pt x="11188" y="104140"/>
                  </a:lnTo>
                  <a:lnTo>
                    <a:pt x="11188" y="118110"/>
                  </a:lnTo>
                  <a:lnTo>
                    <a:pt x="121107" y="118110"/>
                  </a:lnTo>
                  <a:lnTo>
                    <a:pt x="121107" y="129540"/>
                  </a:lnTo>
                  <a:lnTo>
                    <a:pt x="11188" y="129540"/>
                  </a:lnTo>
                  <a:lnTo>
                    <a:pt x="11188" y="143510"/>
                  </a:lnTo>
                  <a:lnTo>
                    <a:pt x="11188" y="154940"/>
                  </a:lnTo>
                  <a:lnTo>
                    <a:pt x="11188" y="168910"/>
                  </a:lnTo>
                  <a:lnTo>
                    <a:pt x="145186" y="168910"/>
                  </a:lnTo>
                  <a:lnTo>
                    <a:pt x="145186" y="154940"/>
                  </a:lnTo>
                  <a:close/>
                </a:path>
                <a:path w="153034" h="168910">
                  <a:moveTo>
                    <a:pt x="152463" y="76885"/>
                  </a:moveTo>
                  <a:lnTo>
                    <a:pt x="0" y="76885"/>
                  </a:lnTo>
                  <a:lnTo>
                    <a:pt x="0" y="92557"/>
                  </a:lnTo>
                  <a:lnTo>
                    <a:pt x="152463" y="92557"/>
                  </a:lnTo>
                  <a:lnTo>
                    <a:pt x="152463" y="768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319742" y="1768058"/>
            <a:ext cx="862330" cy="175895"/>
            <a:chOff x="1319742" y="1768058"/>
            <a:chExt cx="862330" cy="175895"/>
          </a:xfrm>
        </p:grpSpPr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19742" y="1768058"/>
              <a:ext cx="330173" cy="17579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77212" y="1772907"/>
              <a:ext cx="145935" cy="17001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62571" y="1772906"/>
              <a:ext cx="158813" cy="16926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41779" y="1772907"/>
              <a:ext cx="139776" cy="170014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2272306" y="1772906"/>
            <a:ext cx="497840" cy="173355"/>
            <a:chOff x="2272306" y="1772906"/>
            <a:chExt cx="497840" cy="173355"/>
          </a:xfrm>
        </p:grpSpPr>
        <p:pic>
          <p:nvPicPr>
            <p:cNvPr id="56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272306" y="1772906"/>
              <a:ext cx="143700" cy="1731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52255" y="1772907"/>
              <a:ext cx="159181" cy="17094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32951" y="1772907"/>
              <a:ext cx="137160" cy="169265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2866472" y="1772907"/>
            <a:ext cx="316865" cy="169545"/>
            <a:chOff x="2866472" y="1772907"/>
            <a:chExt cx="316865" cy="169545"/>
          </a:xfrm>
        </p:grpSpPr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66472" y="1772910"/>
              <a:ext cx="137160" cy="16926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46602" y="1772907"/>
              <a:ext cx="136232" cy="169265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3277692" y="1771789"/>
            <a:ext cx="699135" cy="172720"/>
            <a:chOff x="3277692" y="1771789"/>
            <a:chExt cx="699135" cy="172720"/>
          </a:xfrm>
        </p:grpSpPr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77692" y="1771789"/>
              <a:ext cx="147802" cy="17225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453536" y="1774037"/>
              <a:ext cx="152463" cy="16981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39645" y="1772906"/>
              <a:ext cx="135102" cy="16926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17534" y="1772906"/>
              <a:ext cx="158813" cy="169265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9757791" y="5774702"/>
            <a:ext cx="661035" cy="43180"/>
          </a:xfrm>
          <a:custGeom>
            <a:avLst/>
            <a:gdLst/>
            <a:ahLst/>
            <a:cxnLst/>
            <a:rect l="l" t="t" r="r" b="b"/>
            <a:pathLst>
              <a:path w="661034" h="43179">
                <a:moveTo>
                  <a:pt x="660526" y="0"/>
                </a:moveTo>
                <a:lnTo>
                  <a:pt x="0" y="0"/>
                </a:lnTo>
                <a:lnTo>
                  <a:pt x="0" y="43078"/>
                </a:lnTo>
                <a:lnTo>
                  <a:pt x="660526" y="43078"/>
                </a:lnTo>
                <a:lnTo>
                  <a:pt x="660526" y="0"/>
                </a:lnTo>
                <a:close/>
              </a:path>
            </a:pathLst>
          </a:custGeom>
          <a:solidFill>
            <a:srgbClr val="4062AD">
              <a:alpha val="2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014030" y="5646407"/>
            <a:ext cx="150228" cy="172059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8199029" y="5646404"/>
            <a:ext cx="494030" cy="170180"/>
            <a:chOff x="8199029" y="5646404"/>
            <a:chExt cx="494030" cy="170180"/>
          </a:xfrm>
        </p:grpSpPr>
        <p:pic>
          <p:nvPicPr>
            <p:cNvPr id="70" name="object 7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374659" y="5646413"/>
              <a:ext cx="159207" cy="17000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199029" y="5646404"/>
              <a:ext cx="135102" cy="16926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553513" y="5646407"/>
              <a:ext cx="139026" cy="169265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8790940" y="5646404"/>
            <a:ext cx="496570" cy="169545"/>
            <a:chOff x="8790940" y="5646404"/>
            <a:chExt cx="496570" cy="169545"/>
          </a:xfrm>
        </p:grpSpPr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790940" y="5646404"/>
              <a:ext cx="135102" cy="16926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964342" y="5649400"/>
              <a:ext cx="150241" cy="15881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146171" y="5646407"/>
              <a:ext cx="140881" cy="169265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379301" y="5640443"/>
            <a:ext cx="328316" cy="176908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9785502" y="5643622"/>
            <a:ext cx="608330" cy="175260"/>
            <a:chOff x="9785502" y="5643622"/>
            <a:chExt cx="608330" cy="175260"/>
          </a:xfrm>
        </p:grpSpPr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785502" y="5643622"/>
              <a:ext cx="422203" cy="17484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237236" y="5645665"/>
              <a:ext cx="156006" cy="165531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9091352" y="6654782"/>
            <a:ext cx="442595" cy="111125"/>
            <a:chOff x="9091352" y="6654782"/>
            <a:chExt cx="442595" cy="111125"/>
          </a:xfrm>
        </p:grpSpPr>
        <p:pic>
          <p:nvPicPr>
            <p:cNvPr id="82" name="object 8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091352" y="6654782"/>
              <a:ext cx="321595" cy="10950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435214" y="6656109"/>
              <a:ext cx="98628" cy="109270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9836910" y="6654775"/>
            <a:ext cx="213851" cy="112052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10278996" y="6670105"/>
            <a:ext cx="59055" cy="60960"/>
          </a:xfrm>
          <a:custGeom>
            <a:avLst/>
            <a:gdLst/>
            <a:ahLst/>
            <a:cxnLst/>
            <a:rect l="l" t="t" r="r" b="b"/>
            <a:pathLst>
              <a:path w="59054" h="60959">
                <a:moveTo>
                  <a:pt x="35496" y="0"/>
                </a:moveTo>
                <a:lnTo>
                  <a:pt x="23177" y="0"/>
                </a:lnTo>
                <a:lnTo>
                  <a:pt x="23177" y="24612"/>
                </a:lnTo>
                <a:lnTo>
                  <a:pt x="0" y="24612"/>
                </a:lnTo>
                <a:lnTo>
                  <a:pt x="0" y="35725"/>
                </a:lnTo>
                <a:lnTo>
                  <a:pt x="23177" y="35725"/>
                </a:lnTo>
                <a:lnTo>
                  <a:pt x="23177" y="60350"/>
                </a:lnTo>
                <a:lnTo>
                  <a:pt x="35496" y="60350"/>
                </a:lnTo>
                <a:lnTo>
                  <a:pt x="35496" y="35725"/>
                </a:lnTo>
                <a:lnTo>
                  <a:pt x="58674" y="35725"/>
                </a:lnTo>
                <a:lnTo>
                  <a:pt x="58674" y="24612"/>
                </a:lnTo>
                <a:lnTo>
                  <a:pt x="35496" y="24612"/>
                </a:lnTo>
                <a:lnTo>
                  <a:pt x="35496" y="0"/>
                </a:lnTo>
                <a:close/>
              </a:path>
            </a:pathLst>
          </a:custGeom>
          <a:solidFill>
            <a:srgbClr val="727273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405996" y="7190805"/>
            <a:ext cx="59055" cy="60960"/>
          </a:xfrm>
          <a:custGeom>
            <a:avLst/>
            <a:gdLst/>
            <a:ahLst/>
            <a:cxnLst/>
            <a:rect l="l" t="t" r="r" b="b"/>
            <a:pathLst>
              <a:path w="59054" h="60959">
                <a:moveTo>
                  <a:pt x="35496" y="0"/>
                </a:moveTo>
                <a:lnTo>
                  <a:pt x="23177" y="0"/>
                </a:lnTo>
                <a:lnTo>
                  <a:pt x="23177" y="24612"/>
                </a:lnTo>
                <a:lnTo>
                  <a:pt x="0" y="24612"/>
                </a:lnTo>
                <a:lnTo>
                  <a:pt x="0" y="35725"/>
                </a:lnTo>
                <a:lnTo>
                  <a:pt x="23177" y="35725"/>
                </a:lnTo>
                <a:lnTo>
                  <a:pt x="23177" y="60350"/>
                </a:lnTo>
                <a:lnTo>
                  <a:pt x="35496" y="60350"/>
                </a:lnTo>
                <a:lnTo>
                  <a:pt x="35496" y="35725"/>
                </a:lnTo>
                <a:lnTo>
                  <a:pt x="58674" y="35725"/>
                </a:lnTo>
                <a:lnTo>
                  <a:pt x="58674" y="24612"/>
                </a:lnTo>
                <a:lnTo>
                  <a:pt x="35496" y="24612"/>
                </a:lnTo>
                <a:lnTo>
                  <a:pt x="35496" y="0"/>
                </a:lnTo>
                <a:close/>
              </a:path>
            </a:pathLst>
          </a:custGeom>
          <a:solidFill>
            <a:srgbClr val="1B3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0037696" y="7546405"/>
            <a:ext cx="59055" cy="60960"/>
          </a:xfrm>
          <a:custGeom>
            <a:avLst/>
            <a:gdLst/>
            <a:ahLst/>
            <a:cxnLst/>
            <a:rect l="l" t="t" r="r" b="b"/>
            <a:pathLst>
              <a:path w="59054" h="60959">
                <a:moveTo>
                  <a:pt x="35496" y="0"/>
                </a:moveTo>
                <a:lnTo>
                  <a:pt x="23177" y="0"/>
                </a:lnTo>
                <a:lnTo>
                  <a:pt x="23177" y="24612"/>
                </a:lnTo>
                <a:lnTo>
                  <a:pt x="0" y="24612"/>
                </a:lnTo>
                <a:lnTo>
                  <a:pt x="0" y="35725"/>
                </a:lnTo>
                <a:lnTo>
                  <a:pt x="23177" y="35725"/>
                </a:lnTo>
                <a:lnTo>
                  <a:pt x="23177" y="60350"/>
                </a:lnTo>
                <a:lnTo>
                  <a:pt x="35496" y="60350"/>
                </a:lnTo>
                <a:lnTo>
                  <a:pt x="35496" y="35725"/>
                </a:lnTo>
                <a:lnTo>
                  <a:pt x="58674" y="35725"/>
                </a:lnTo>
                <a:lnTo>
                  <a:pt x="58674" y="24612"/>
                </a:lnTo>
                <a:lnTo>
                  <a:pt x="35496" y="24612"/>
                </a:lnTo>
                <a:lnTo>
                  <a:pt x="35496" y="0"/>
                </a:lnTo>
                <a:close/>
              </a:path>
            </a:pathLst>
          </a:custGeom>
          <a:solidFill>
            <a:srgbClr val="1B3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" name="object 88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0560929" y="6651649"/>
            <a:ext cx="452761" cy="280874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9836074" y="7158566"/>
            <a:ext cx="454659" cy="118110"/>
            <a:chOff x="9836074" y="7158566"/>
            <a:chExt cx="454659" cy="118110"/>
          </a:xfrm>
        </p:grpSpPr>
        <p:pic>
          <p:nvPicPr>
            <p:cNvPr id="90" name="object 9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836074" y="7158566"/>
              <a:ext cx="327867" cy="11771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183429" y="7161810"/>
              <a:ext cx="107073" cy="112649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9837146" y="7326189"/>
            <a:ext cx="441325" cy="115570"/>
            <a:chOff x="9837146" y="7326189"/>
            <a:chExt cx="441325" cy="115570"/>
          </a:xfrm>
        </p:grpSpPr>
        <p:pic>
          <p:nvPicPr>
            <p:cNvPr id="93" name="object 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837146" y="7326189"/>
              <a:ext cx="326304" cy="115183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187050" y="7326909"/>
              <a:ext cx="90906" cy="112661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10560571" y="7158563"/>
            <a:ext cx="453390" cy="116839"/>
            <a:chOff x="10560571" y="7158563"/>
            <a:chExt cx="453390" cy="116839"/>
          </a:xfrm>
        </p:grpSpPr>
        <p:pic>
          <p:nvPicPr>
            <p:cNvPr id="96" name="object 9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560571" y="7158563"/>
              <a:ext cx="327036" cy="11649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908171" y="7161091"/>
              <a:ext cx="105511" cy="113969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10563459" y="7326198"/>
            <a:ext cx="438784" cy="113664"/>
            <a:chOff x="10563459" y="7326198"/>
            <a:chExt cx="438784" cy="113664"/>
          </a:xfrm>
        </p:grpSpPr>
        <p:pic>
          <p:nvPicPr>
            <p:cNvPr id="99" name="object 9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563459" y="7326198"/>
              <a:ext cx="208070" cy="11337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795731" y="7326916"/>
              <a:ext cx="90182" cy="11142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909261" y="7326909"/>
              <a:ext cx="92468" cy="111429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9836671" y="7723379"/>
            <a:ext cx="453390" cy="116839"/>
            <a:chOff x="9836671" y="7723379"/>
            <a:chExt cx="453390" cy="116839"/>
          </a:xfrm>
        </p:grpSpPr>
        <p:pic>
          <p:nvPicPr>
            <p:cNvPr id="103" name="object 10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836671" y="7723379"/>
              <a:ext cx="327036" cy="11649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184284" y="7725907"/>
              <a:ext cx="105511" cy="113969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9839572" y="7891005"/>
            <a:ext cx="438784" cy="113664"/>
            <a:chOff x="9839572" y="7891005"/>
            <a:chExt cx="438784" cy="113664"/>
          </a:xfrm>
        </p:grpSpPr>
        <p:pic>
          <p:nvPicPr>
            <p:cNvPr id="106" name="object 10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839572" y="7891005"/>
              <a:ext cx="208070" cy="11337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071831" y="7891731"/>
              <a:ext cx="90182" cy="111429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185361" y="7891729"/>
              <a:ext cx="92481" cy="111429"/>
            </a:xfrm>
            <a:prstGeom prst="rect">
              <a:avLst/>
            </a:prstGeom>
          </p:spPr>
        </p:pic>
      </p:grpSp>
      <p:grpSp>
        <p:nvGrpSpPr>
          <p:cNvPr id="109" name="object 109"/>
          <p:cNvGrpSpPr/>
          <p:nvPr/>
        </p:nvGrpSpPr>
        <p:grpSpPr>
          <a:xfrm>
            <a:off x="9087725" y="7160971"/>
            <a:ext cx="447675" cy="113664"/>
            <a:chOff x="9087725" y="7160971"/>
            <a:chExt cx="447675" cy="113664"/>
          </a:xfrm>
        </p:grpSpPr>
        <p:pic>
          <p:nvPicPr>
            <p:cNvPr id="110" name="object 11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087725" y="7160971"/>
              <a:ext cx="95745" cy="11311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204286" y="7160971"/>
              <a:ext cx="93433" cy="113118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319269" y="7160976"/>
              <a:ext cx="215778" cy="113118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11843625" y="7755635"/>
            <a:ext cx="447675" cy="113664"/>
            <a:chOff x="11843625" y="7755635"/>
            <a:chExt cx="447675" cy="113664"/>
          </a:xfrm>
        </p:grpSpPr>
        <p:pic>
          <p:nvPicPr>
            <p:cNvPr id="114" name="object 11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843625" y="7755635"/>
              <a:ext cx="95745" cy="113118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1960186" y="7755635"/>
              <a:ext cx="93433" cy="113118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075169" y="7755643"/>
              <a:ext cx="215778" cy="113118"/>
            </a:xfrm>
            <a:prstGeom prst="rect">
              <a:avLst/>
            </a:prstGeom>
          </p:spPr>
        </p:pic>
      </p:grpSp>
      <p:pic>
        <p:nvPicPr>
          <p:cNvPr id="117" name="object 117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3988611" y="7764209"/>
            <a:ext cx="178388" cy="96342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2807008" y="6852425"/>
            <a:ext cx="1328914" cy="270598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436003" y="6811656"/>
            <a:ext cx="889000" cy="182245"/>
            <a:chOff x="436003" y="6811656"/>
            <a:chExt cx="889000" cy="182245"/>
          </a:xfrm>
        </p:grpSpPr>
        <p:sp>
          <p:nvSpPr>
            <p:cNvPr id="120" name="object 120"/>
            <p:cNvSpPr/>
            <p:nvPr/>
          </p:nvSpPr>
          <p:spPr>
            <a:xfrm>
              <a:off x="436003" y="6949947"/>
              <a:ext cx="889000" cy="43815"/>
            </a:xfrm>
            <a:custGeom>
              <a:avLst/>
              <a:gdLst/>
              <a:ahLst/>
              <a:cxnLst/>
              <a:rect l="l" t="t" r="r" b="b"/>
              <a:pathLst>
                <a:path w="889000" h="43815">
                  <a:moveTo>
                    <a:pt x="889000" y="0"/>
                  </a:moveTo>
                  <a:lnTo>
                    <a:pt x="0" y="0"/>
                  </a:lnTo>
                  <a:lnTo>
                    <a:pt x="0" y="43561"/>
                  </a:lnTo>
                  <a:lnTo>
                    <a:pt x="889000" y="43561"/>
                  </a:lnTo>
                  <a:lnTo>
                    <a:pt x="889000" y="0"/>
                  </a:lnTo>
                  <a:close/>
                </a:path>
              </a:pathLst>
            </a:custGeom>
            <a:solidFill>
              <a:srgbClr val="4062AD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67829" y="6811657"/>
              <a:ext cx="142303" cy="16814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41134" y="6811657"/>
              <a:ext cx="138899" cy="16814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12116" y="6811656"/>
              <a:ext cx="142468" cy="16814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82893" y="6813642"/>
              <a:ext cx="150025" cy="159156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1156741" y="6815492"/>
              <a:ext cx="146685" cy="162560"/>
            </a:xfrm>
            <a:custGeom>
              <a:avLst/>
              <a:gdLst/>
              <a:ahLst/>
              <a:cxnLst/>
              <a:rect l="l" t="t" r="r" b="b"/>
              <a:pathLst>
                <a:path w="146684" h="162559">
                  <a:moveTo>
                    <a:pt x="136918" y="39370"/>
                  </a:moveTo>
                  <a:lnTo>
                    <a:pt x="30149" y="39370"/>
                  </a:lnTo>
                  <a:lnTo>
                    <a:pt x="30149" y="0"/>
                  </a:lnTo>
                  <a:lnTo>
                    <a:pt x="10769" y="0"/>
                  </a:lnTo>
                  <a:lnTo>
                    <a:pt x="10769" y="39370"/>
                  </a:lnTo>
                  <a:lnTo>
                    <a:pt x="10769" y="57150"/>
                  </a:lnTo>
                  <a:lnTo>
                    <a:pt x="136918" y="57150"/>
                  </a:lnTo>
                  <a:lnTo>
                    <a:pt x="136918" y="39370"/>
                  </a:lnTo>
                  <a:close/>
                </a:path>
                <a:path w="146684" h="162559">
                  <a:moveTo>
                    <a:pt x="138899" y="146050"/>
                  </a:moveTo>
                  <a:lnTo>
                    <a:pt x="30149" y="146050"/>
                  </a:lnTo>
                  <a:lnTo>
                    <a:pt x="30149" y="110490"/>
                  </a:lnTo>
                  <a:lnTo>
                    <a:pt x="10769" y="110490"/>
                  </a:lnTo>
                  <a:lnTo>
                    <a:pt x="10769" y="146050"/>
                  </a:lnTo>
                  <a:lnTo>
                    <a:pt x="10769" y="162560"/>
                  </a:lnTo>
                  <a:lnTo>
                    <a:pt x="138899" y="162560"/>
                  </a:lnTo>
                  <a:lnTo>
                    <a:pt x="138899" y="146050"/>
                  </a:lnTo>
                  <a:close/>
                </a:path>
                <a:path w="146684" h="162559">
                  <a:moveTo>
                    <a:pt x="146608" y="78371"/>
                  </a:moveTo>
                  <a:lnTo>
                    <a:pt x="0" y="78371"/>
                  </a:lnTo>
                  <a:lnTo>
                    <a:pt x="0" y="95237"/>
                  </a:lnTo>
                  <a:lnTo>
                    <a:pt x="146608" y="95237"/>
                  </a:lnTo>
                  <a:lnTo>
                    <a:pt x="146608" y="783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1382795" y="6809689"/>
            <a:ext cx="834390" cy="169545"/>
            <a:chOff x="1382795" y="6809689"/>
            <a:chExt cx="834390" cy="169545"/>
          </a:xfrm>
        </p:grpSpPr>
        <p:pic>
          <p:nvPicPr>
            <p:cNvPr id="127" name="object 12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382795" y="6814360"/>
              <a:ext cx="138175" cy="163474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560054" y="6814365"/>
              <a:ext cx="129921" cy="16275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723318" y="6809689"/>
              <a:ext cx="158623" cy="169037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901101" y="6814175"/>
              <a:ext cx="315614" cy="164553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2298484" y="6809689"/>
            <a:ext cx="649605" cy="172720"/>
            <a:chOff x="2298484" y="6809689"/>
            <a:chExt cx="649605" cy="172720"/>
          </a:xfrm>
        </p:grpSpPr>
        <p:pic>
          <p:nvPicPr>
            <p:cNvPr id="132" name="object 13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298484" y="6814363"/>
              <a:ext cx="135127" cy="16275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466783" y="6816340"/>
              <a:ext cx="146596" cy="165442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637744" y="6809689"/>
              <a:ext cx="310052" cy="167424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3037100" y="6813283"/>
            <a:ext cx="713740" cy="168275"/>
            <a:chOff x="3037100" y="6813283"/>
            <a:chExt cx="713740" cy="168275"/>
          </a:xfrm>
        </p:grpSpPr>
        <p:pic>
          <p:nvPicPr>
            <p:cNvPr id="136" name="object 13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037100" y="6813283"/>
              <a:ext cx="317400" cy="168135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386773" y="6814365"/>
              <a:ext cx="129921" cy="162750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3557740" y="6814375"/>
              <a:ext cx="193040" cy="163195"/>
            </a:xfrm>
            <a:custGeom>
              <a:avLst/>
              <a:gdLst/>
              <a:ahLst/>
              <a:cxnLst/>
              <a:rect l="l" t="t" r="r" b="b"/>
              <a:pathLst>
                <a:path w="193039" h="163195">
                  <a:moveTo>
                    <a:pt x="152704" y="66382"/>
                  </a:moveTo>
                  <a:lnTo>
                    <a:pt x="127228" y="66382"/>
                  </a:lnTo>
                  <a:lnTo>
                    <a:pt x="127228" y="0"/>
                  </a:lnTo>
                  <a:lnTo>
                    <a:pt x="107670" y="0"/>
                  </a:lnTo>
                  <a:lnTo>
                    <a:pt x="107670" y="125425"/>
                  </a:lnTo>
                  <a:lnTo>
                    <a:pt x="101650" y="129451"/>
                  </a:lnTo>
                  <a:lnTo>
                    <a:pt x="93929" y="132372"/>
                  </a:lnTo>
                  <a:lnTo>
                    <a:pt x="84683" y="134150"/>
                  </a:lnTo>
                  <a:lnTo>
                    <a:pt x="74117" y="134759"/>
                  </a:lnTo>
                  <a:lnTo>
                    <a:pt x="19380" y="134759"/>
                  </a:lnTo>
                  <a:lnTo>
                    <a:pt x="19380" y="20091"/>
                  </a:lnTo>
                  <a:lnTo>
                    <a:pt x="78422" y="20091"/>
                  </a:lnTo>
                  <a:lnTo>
                    <a:pt x="78422" y="2857"/>
                  </a:lnTo>
                  <a:lnTo>
                    <a:pt x="0" y="2857"/>
                  </a:lnTo>
                  <a:lnTo>
                    <a:pt x="0" y="151803"/>
                  </a:lnTo>
                  <a:lnTo>
                    <a:pt x="70523" y="151803"/>
                  </a:lnTo>
                  <a:lnTo>
                    <a:pt x="82359" y="151104"/>
                  </a:lnTo>
                  <a:lnTo>
                    <a:pt x="92798" y="149110"/>
                  </a:lnTo>
                  <a:lnTo>
                    <a:pt x="101384" y="145884"/>
                  </a:lnTo>
                  <a:lnTo>
                    <a:pt x="107670" y="141566"/>
                  </a:lnTo>
                  <a:lnTo>
                    <a:pt x="107670" y="162750"/>
                  </a:lnTo>
                  <a:lnTo>
                    <a:pt x="127228" y="162750"/>
                  </a:lnTo>
                  <a:lnTo>
                    <a:pt x="127228" y="83426"/>
                  </a:lnTo>
                  <a:lnTo>
                    <a:pt x="152704" y="83426"/>
                  </a:lnTo>
                  <a:lnTo>
                    <a:pt x="152704" y="66382"/>
                  </a:lnTo>
                  <a:close/>
                </a:path>
                <a:path w="193039" h="163195">
                  <a:moveTo>
                    <a:pt x="192874" y="128104"/>
                  </a:moveTo>
                  <a:lnTo>
                    <a:pt x="170624" y="128104"/>
                  </a:lnTo>
                  <a:lnTo>
                    <a:pt x="170624" y="151980"/>
                  </a:lnTo>
                  <a:lnTo>
                    <a:pt x="192874" y="151980"/>
                  </a:lnTo>
                  <a:lnTo>
                    <a:pt x="192874" y="1281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1255445" y="7488118"/>
            <a:ext cx="518159" cy="181610"/>
            <a:chOff x="1255445" y="7488118"/>
            <a:chExt cx="518159" cy="181610"/>
          </a:xfrm>
        </p:grpSpPr>
        <p:sp>
          <p:nvSpPr>
            <p:cNvPr id="140" name="object 140"/>
            <p:cNvSpPr/>
            <p:nvPr/>
          </p:nvSpPr>
          <p:spPr>
            <a:xfrm>
              <a:off x="1255445" y="7492314"/>
              <a:ext cx="157480" cy="165735"/>
            </a:xfrm>
            <a:custGeom>
              <a:avLst/>
              <a:gdLst/>
              <a:ahLst/>
              <a:cxnLst/>
              <a:rect l="l" t="t" r="r" b="b"/>
              <a:pathLst>
                <a:path w="157480" h="165734">
                  <a:moveTo>
                    <a:pt x="148196" y="0"/>
                  </a:moveTo>
                  <a:lnTo>
                    <a:pt x="119240" y="0"/>
                  </a:lnTo>
                  <a:lnTo>
                    <a:pt x="119240" y="31813"/>
                  </a:lnTo>
                  <a:lnTo>
                    <a:pt x="148196" y="31813"/>
                  </a:lnTo>
                  <a:lnTo>
                    <a:pt x="148196" y="0"/>
                  </a:lnTo>
                  <a:close/>
                </a:path>
                <a:path w="157480" h="165734">
                  <a:moveTo>
                    <a:pt x="156959" y="140957"/>
                  </a:moveTo>
                  <a:lnTo>
                    <a:pt x="93141" y="140957"/>
                  </a:lnTo>
                  <a:lnTo>
                    <a:pt x="93141" y="108508"/>
                  </a:lnTo>
                  <a:lnTo>
                    <a:pt x="148196" y="108508"/>
                  </a:lnTo>
                  <a:lnTo>
                    <a:pt x="148196" y="84378"/>
                  </a:lnTo>
                  <a:lnTo>
                    <a:pt x="37706" y="84378"/>
                  </a:lnTo>
                  <a:lnTo>
                    <a:pt x="37706" y="56438"/>
                  </a:lnTo>
                  <a:lnTo>
                    <a:pt x="119240" y="56438"/>
                  </a:lnTo>
                  <a:lnTo>
                    <a:pt x="119240" y="83807"/>
                  </a:lnTo>
                  <a:lnTo>
                    <a:pt x="148196" y="83807"/>
                  </a:lnTo>
                  <a:lnTo>
                    <a:pt x="148196" y="56438"/>
                  </a:lnTo>
                  <a:lnTo>
                    <a:pt x="148196" y="32308"/>
                  </a:lnTo>
                  <a:lnTo>
                    <a:pt x="37706" y="32308"/>
                  </a:lnTo>
                  <a:lnTo>
                    <a:pt x="37706" y="558"/>
                  </a:lnTo>
                  <a:lnTo>
                    <a:pt x="8559" y="558"/>
                  </a:lnTo>
                  <a:lnTo>
                    <a:pt x="8559" y="32308"/>
                  </a:lnTo>
                  <a:lnTo>
                    <a:pt x="8559" y="56438"/>
                  </a:lnTo>
                  <a:lnTo>
                    <a:pt x="8559" y="84378"/>
                  </a:lnTo>
                  <a:lnTo>
                    <a:pt x="8559" y="108508"/>
                  </a:lnTo>
                  <a:lnTo>
                    <a:pt x="64185" y="108508"/>
                  </a:lnTo>
                  <a:lnTo>
                    <a:pt x="64185" y="140957"/>
                  </a:lnTo>
                  <a:lnTo>
                    <a:pt x="0" y="140957"/>
                  </a:lnTo>
                  <a:lnTo>
                    <a:pt x="0" y="165531"/>
                  </a:lnTo>
                  <a:lnTo>
                    <a:pt x="156959" y="165531"/>
                  </a:lnTo>
                  <a:lnTo>
                    <a:pt x="156959" y="140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438506" y="7488118"/>
              <a:ext cx="334702" cy="181165"/>
            </a:xfrm>
            <a:prstGeom prst="rect">
              <a:avLst/>
            </a:prstGeom>
          </p:spPr>
        </p:pic>
      </p:grpSp>
      <p:grpSp>
        <p:nvGrpSpPr>
          <p:cNvPr id="142" name="object 142"/>
          <p:cNvGrpSpPr/>
          <p:nvPr/>
        </p:nvGrpSpPr>
        <p:grpSpPr>
          <a:xfrm>
            <a:off x="4620945" y="7501957"/>
            <a:ext cx="523240" cy="177165"/>
            <a:chOff x="4620945" y="7501957"/>
            <a:chExt cx="523240" cy="177165"/>
          </a:xfrm>
        </p:grpSpPr>
        <p:sp>
          <p:nvSpPr>
            <p:cNvPr id="143" name="object 143"/>
            <p:cNvSpPr/>
            <p:nvPr/>
          </p:nvSpPr>
          <p:spPr>
            <a:xfrm>
              <a:off x="4620946" y="7505014"/>
              <a:ext cx="157480" cy="165735"/>
            </a:xfrm>
            <a:custGeom>
              <a:avLst/>
              <a:gdLst/>
              <a:ahLst/>
              <a:cxnLst/>
              <a:rect l="l" t="t" r="r" b="b"/>
              <a:pathLst>
                <a:path w="157479" h="165734">
                  <a:moveTo>
                    <a:pt x="148196" y="0"/>
                  </a:moveTo>
                  <a:lnTo>
                    <a:pt x="119240" y="0"/>
                  </a:lnTo>
                  <a:lnTo>
                    <a:pt x="119240" y="32308"/>
                  </a:lnTo>
                  <a:lnTo>
                    <a:pt x="119240" y="57708"/>
                  </a:lnTo>
                  <a:lnTo>
                    <a:pt x="119240" y="85648"/>
                  </a:lnTo>
                  <a:lnTo>
                    <a:pt x="37706" y="85648"/>
                  </a:lnTo>
                  <a:lnTo>
                    <a:pt x="37706" y="57708"/>
                  </a:lnTo>
                  <a:lnTo>
                    <a:pt x="119240" y="57708"/>
                  </a:lnTo>
                  <a:lnTo>
                    <a:pt x="119240" y="32308"/>
                  </a:lnTo>
                  <a:lnTo>
                    <a:pt x="37706" y="32308"/>
                  </a:lnTo>
                  <a:lnTo>
                    <a:pt x="37706" y="558"/>
                  </a:lnTo>
                  <a:lnTo>
                    <a:pt x="8559" y="558"/>
                  </a:lnTo>
                  <a:lnTo>
                    <a:pt x="8559" y="32308"/>
                  </a:lnTo>
                  <a:lnTo>
                    <a:pt x="8559" y="57708"/>
                  </a:lnTo>
                  <a:lnTo>
                    <a:pt x="8559" y="85648"/>
                  </a:lnTo>
                  <a:lnTo>
                    <a:pt x="8559" y="111048"/>
                  </a:lnTo>
                  <a:lnTo>
                    <a:pt x="148196" y="111048"/>
                  </a:lnTo>
                  <a:lnTo>
                    <a:pt x="148196" y="32308"/>
                  </a:lnTo>
                  <a:lnTo>
                    <a:pt x="148196" y="0"/>
                  </a:lnTo>
                  <a:close/>
                </a:path>
                <a:path w="157479" h="165734">
                  <a:moveTo>
                    <a:pt x="156959" y="140779"/>
                  </a:moveTo>
                  <a:lnTo>
                    <a:pt x="0" y="140779"/>
                  </a:lnTo>
                  <a:lnTo>
                    <a:pt x="0" y="165531"/>
                  </a:lnTo>
                  <a:lnTo>
                    <a:pt x="156959" y="165531"/>
                  </a:lnTo>
                  <a:lnTo>
                    <a:pt x="156959" y="1407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807251" y="7501957"/>
              <a:ext cx="149910" cy="176784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4986693" y="7505014"/>
              <a:ext cx="157480" cy="165735"/>
            </a:xfrm>
            <a:custGeom>
              <a:avLst/>
              <a:gdLst/>
              <a:ahLst/>
              <a:cxnLst/>
              <a:rect l="l" t="t" r="r" b="b"/>
              <a:pathLst>
                <a:path w="157479" h="165734">
                  <a:moveTo>
                    <a:pt x="149910" y="77470"/>
                  </a:moveTo>
                  <a:lnTo>
                    <a:pt x="37706" y="77470"/>
                  </a:lnTo>
                  <a:lnTo>
                    <a:pt x="37706" y="24130"/>
                  </a:lnTo>
                  <a:lnTo>
                    <a:pt x="148196" y="24130"/>
                  </a:lnTo>
                  <a:lnTo>
                    <a:pt x="148196" y="0"/>
                  </a:lnTo>
                  <a:lnTo>
                    <a:pt x="8559" y="0"/>
                  </a:lnTo>
                  <a:lnTo>
                    <a:pt x="8559" y="24130"/>
                  </a:lnTo>
                  <a:lnTo>
                    <a:pt x="8559" y="77470"/>
                  </a:lnTo>
                  <a:lnTo>
                    <a:pt x="8559" y="102870"/>
                  </a:lnTo>
                  <a:lnTo>
                    <a:pt x="149910" y="102870"/>
                  </a:lnTo>
                  <a:lnTo>
                    <a:pt x="149910" y="77470"/>
                  </a:lnTo>
                  <a:close/>
                </a:path>
                <a:path w="157479" h="165734">
                  <a:moveTo>
                    <a:pt x="156959" y="140779"/>
                  </a:moveTo>
                  <a:lnTo>
                    <a:pt x="0" y="140779"/>
                  </a:lnTo>
                  <a:lnTo>
                    <a:pt x="0" y="165531"/>
                  </a:lnTo>
                  <a:lnTo>
                    <a:pt x="156959" y="165531"/>
                  </a:lnTo>
                  <a:lnTo>
                    <a:pt x="156959" y="1407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8483436" y="6237921"/>
            <a:ext cx="541655" cy="137795"/>
            <a:chOff x="8483436" y="6237921"/>
            <a:chExt cx="541655" cy="137795"/>
          </a:xfrm>
        </p:grpSpPr>
        <p:pic>
          <p:nvPicPr>
            <p:cNvPr id="147" name="object 14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483436" y="6238646"/>
              <a:ext cx="260316" cy="137045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766635" y="6237921"/>
              <a:ext cx="113969" cy="137045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8904199" y="6238989"/>
              <a:ext cx="121285" cy="134620"/>
            </a:xfrm>
            <a:custGeom>
              <a:avLst/>
              <a:gdLst/>
              <a:ahLst/>
              <a:cxnLst/>
              <a:rect l="l" t="t" r="r" b="b"/>
              <a:pathLst>
                <a:path w="121284" h="134620">
                  <a:moveTo>
                    <a:pt x="113093" y="31750"/>
                  </a:moveTo>
                  <a:lnTo>
                    <a:pt x="28486" y="31750"/>
                  </a:lnTo>
                  <a:lnTo>
                    <a:pt x="28486" y="0"/>
                  </a:lnTo>
                  <a:lnTo>
                    <a:pt x="8470" y="0"/>
                  </a:lnTo>
                  <a:lnTo>
                    <a:pt x="8470" y="31750"/>
                  </a:lnTo>
                  <a:lnTo>
                    <a:pt x="8470" y="49530"/>
                  </a:lnTo>
                  <a:lnTo>
                    <a:pt x="113093" y="49530"/>
                  </a:lnTo>
                  <a:lnTo>
                    <a:pt x="113093" y="31750"/>
                  </a:lnTo>
                  <a:close/>
                </a:path>
                <a:path w="121284" h="134620">
                  <a:moveTo>
                    <a:pt x="114554" y="116840"/>
                  </a:moveTo>
                  <a:lnTo>
                    <a:pt x="28486" y="116840"/>
                  </a:lnTo>
                  <a:lnTo>
                    <a:pt x="28486" y="90170"/>
                  </a:lnTo>
                  <a:lnTo>
                    <a:pt x="8470" y="90170"/>
                  </a:lnTo>
                  <a:lnTo>
                    <a:pt x="8470" y="116840"/>
                  </a:lnTo>
                  <a:lnTo>
                    <a:pt x="8470" y="134620"/>
                  </a:lnTo>
                  <a:lnTo>
                    <a:pt x="114554" y="134620"/>
                  </a:lnTo>
                  <a:lnTo>
                    <a:pt x="114554" y="116840"/>
                  </a:lnTo>
                  <a:close/>
                </a:path>
                <a:path w="121284" h="134620">
                  <a:moveTo>
                    <a:pt x="120688" y="62623"/>
                  </a:moveTo>
                  <a:lnTo>
                    <a:pt x="0" y="62623"/>
                  </a:lnTo>
                  <a:lnTo>
                    <a:pt x="0" y="80010"/>
                  </a:lnTo>
                  <a:lnTo>
                    <a:pt x="120688" y="80010"/>
                  </a:lnTo>
                  <a:lnTo>
                    <a:pt x="120688" y="626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0" name="object 150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9078884" y="6247993"/>
            <a:ext cx="167236" cy="115586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9306420" y="6247993"/>
            <a:ext cx="108690" cy="115582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9472472" y="6245947"/>
            <a:ext cx="266285" cy="119677"/>
          </a:xfrm>
          <a:prstGeom prst="rect">
            <a:avLst/>
          </a:prstGeom>
        </p:spPr>
      </p:pic>
      <p:grpSp>
        <p:nvGrpSpPr>
          <p:cNvPr id="153" name="object 153"/>
          <p:cNvGrpSpPr/>
          <p:nvPr/>
        </p:nvGrpSpPr>
        <p:grpSpPr>
          <a:xfrm>
            <a:off x="9797741" y="6238649"/>
            <a:ext cx="252729" cy="134620"/>
            <a:chOff x="9797741" y="6238649"/>
            <a:chExt cx="252729" cy="134620"/>
          </a:xfrm>
        </p:grpSpPr>
        <p:pic>
          <p:nvPicPr>
            <p:cNvPr id="154" name="object 15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797741" y="6240978"/>
              <a:ext cx="119227" cy="125958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942178" y="6238649"/>
              <a:ext cx="107975" cy="134124"/>
            </a:xfrm>
            <a:prstGeom prst="rect">
              <a:avLst/>
            </a:prstGeom>
          </p:spPr>
        </p:pic>
      </p:grpSp>
      <p:grpSp>
        <p:nvGrpSpPr>
          <p:cNvPr id="156" name="object 156"/>
          <p:cNvGrpSpPr/>
          <p:nvPr/>
        </p:nvGrpSpPr>
        <p:grpSpPr>
          <a:xfrm>
            <a:off x="10082377" y="6237909"/>
            <a:ext cx="248920" cy="136525"/>
            <a:chOff x="10082377" y="6237909"/>
            <a:chExt cx="248920" cy="136525"/>
          </a:xfrm>
        </p:grpSpPr>
        <p:sp>
          <p:nvSpPr>
            <p:cNvPr id="157" name="object 157"/>
            <p:cNvSpPr/>
            <p:nvPr/>
          </p:nvSpPr>
          <p:spPr>
            <a:xfrm>
              <a:off x="10082378" y="6238646"/>
              <a:ext cx="108585" cy="134620"/>
            </a:xfrm>
            <a:custGeom>
              <a:avLst/>
              <a:gdLst/>
              <a:ahLst/>
              <a:cxnLst/>
              <a:rect l="l" t="t" r="r" b="b"/>
              <a:pathLst>
                <a:path w="108584" h="134620">
                  <a:moveTo>
                    <a:pt x="66040" y="2006"/>
                  </a:moveTo>
                  <a:lnTo>
                    <a:pt x="46177" y="2006"/>
                  </a:lnTo>
                  <a:lnTo>
                    <a:pt x="46177" y="19786"/>
                  </a:lnTo>
                  <a:lnTo>
                    <a:pt x="46177" y="107416"/>
                  </a:lnTo>
                  <a:lnTo>
                    <a:pt x="19875" y="107416"/>
                  </a:lnTo>
                  <a:lnTo>
                    <a:pt x="19875" y="19786"/>
                  </a:lnTo>
                  <a:lnTo>
                    <a:pt x="46177" y="19786"/>
                  </a:lnTo>
                  <a:lnTo>
                    <a:pt x="46177" y="2006"/>
                  </a:lnTo>
                  <a:lnTo>
                    <a:pt x="0" y="2006"/>
                  </a:lnTo>
                  <a:lnTo>
                    <a:pt x="0" y="19786"/>
                  </a:lnTo>
                  <a:lnTo>
                    <a:pt x="0" y="107416"/>
                  </a:lnTo>
                  <a:lnTo>
                    <a:pt x="0" y="125196"/>
                  </a:lnTo>
                  <a:lnTo>
                    <a:pt x="66040" y="125196"/>
                  </a:lnTo>
                  <a:lnTo>
                    <a:pt x="66040" y="107823"/>
                  </a:lnTo>
                  <a:lnTo>
                    <a:pt x="66040" y="107416"/>
                  </a:lnTo>
                  <a:lnTo>
                    <a:pt x="66040" y="19786"/>
                  </a:lnTo>
                  <a:lnTo>
                    <a:pt x="66040" y="2006"/>
                  </a:lnTo>
                  <a:close/>
                </a:path>
                <a:path w="108584" h="134620">
                  <a:moveTo>
                    <a:pt x="107988" y="0"/>
                  </a:moveTo>
                  <a:lnTo>
                    <a:pt x="87960" y="0"/>
                  </a:lnTo>
                  <a:lnTo>
                    <a:pt x="87960" y="134137"/>
                  </a:lnTo>
                  <a:lnTo>
                    <a:pt x="107988" y="134137"/>
                  </a:lnTo>
                  <a:lnTo>
                    <a:pt x="107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0220261" y="6237909"/>
              <a:ext cx="110451" cy="136321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10400324" y="6238640"/>
            <a:ext cx="401320" cy="134620"/>
            <a:chOff x="10400324" y="6238640"/>
            <a:chExt cx="401320" cy="134620"/>
          </a:xfrm>
        </p:grpSpPr>
        <p:pic>
          <p:nvPicPr>
            <p:cNvPr id="160" name="object 16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0400324" y="6238640"/>
              <a:ext cx="113398" cy="134137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0545940" y="6238646"/>
              <a:ext cx="107988" cy="134137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681919" y="6240250"/>
              <a:ext cx="119227" cy="126682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11985142" y="6237909"/>
            <a:ext cx="250825" cy="137160"/>
            <a:chOff x="11985142" y="6237909"/>
            <a:chExt cx="250825" cy="137160"/>
          </a:xfrm>
        </p:grpSpPr>
        <p:pic>
          <p:nvPicPr>
            <p:cNvPr id="164" name="object 16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1985142" y="6237909"/>
              <a:ext cx="112788" cy="13544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2122263" y="6238646"/>
              <a:ext cx="113538" cy="136321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12310095" y="6238647"/>
            <a:ext cx="300355" cy="134620"/>
            <a:chOff x="12310095" y="6238647"/>
            <a:chExt cx="300355" cy="134620"/>
          </a:xfrm>
        </p:grpSpPr>
        <p:pic>
          <p:nvPicPr>
            <p:cNvPr id="167" name="object 16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2310095" y="6238647"/>
              <a:ext cx="108699" cy="134124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2451037" y="6238649"/>
              <a:ext cx="107962" cy="134124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12588176" y="6341643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59" y="0"/>
                  </a:moveTo>
                  <a:lnTo>
                    <a:pt x="0" y="0"/>
                  </a:lnTo>
                  <a:lnTo>
                    <a:pt x="0" y="21932"/>
                  </a:lnTo>
                  <a:lnTo>
                    <a:pt x="22059" y="21932"/>
                  </a:lnTo>
                  <a:lnTo>
                    <a:pt x="22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0" name="object 170"/>
          <p:cNvGrpSpPr/>
          <p:nvPr/>
        </p:nvGrpSpPr>
        <p:grpSpPr>
          <a:xfrm>
            <a:off x="12674335" y="6238641"/>
            <a:ext cx="394335" cy="135890"/>
            <a:chOff x="12674335" y="6238641"/>
            <a:chExt cx="394335" cy="135890"/>
          </a:xfrm>
        </p:grpSpPr>
        <p:pic>
          <p:nvPicPr>
            <p:cNvPr id="171" name="object 17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2674335" y="6238641"/>
              <a:ext cx="260606" cy="135597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956515" y="6238641"/>
              <a:ext cx="111620" cy="134137"/>
            </a:xfrm>
            <a:prstGeom prst="rect">
              <a:avLst/>
            </a:prstGeom>
          </p:spPr>
        </p:pic>
      </p:grpSp>
      <p:grpSp>
        <p:nvGrpSpPr>
          <p:cNvPr id="173" name="object 173"/>
          <p:cNvGrpSpPr/>
          <p:nvPr/>
        </p:nvGrpSpPr>
        <p:grpSpPr>
          <a:xfrm>
            <a:off x="13139663" y="6234699"/>
            <a:ext cx="535305" cy="139700"/>
            <a:chOff x="13139663" y="6234699"/>
            <a:chExt cx="535305" cy="139700"/>
          </a:xfrm>
        </p:grpSpPr>
        <p:pic>
          <p:nvPicPr>
            <p:cNvPr id="174" name="object 17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3139663" y="6234703"/>
              <a:ext cx="253438" cy="13929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3420077" y="6234699"/>
              <a:ext cx="254325" cy="139542"/>
            </a:xfrm>
            <a:prstGeom prst="rect">
              <a:avLst/>
            </a:prstGeom>
          </p:spPr>
        </p:pic>
      </p:grpSp>
      <p:grpSp>
        <p:nvGrpSpPr>
          <p:cNvPr id="176" name="object 176"/>
          <p:cNvGrpSpPr/>
          <p:nvPr/>
        </p:nvGrpSpPr>
        <p:grpSpPr>
          <a:xfrm>
            <a:off x="13746340" y="6238646"/>
            <a:ext cx="389890" cy="136525"/>
            <a:chOff x="13746340" y="6238646"/>
            <a:chExt cx="389890" cy="136525"/>
          </a:xfrm>
        </p:grpSpPr>
        <p:pic>
          <p:nvPicPr>
            <p:cNvPr id="177" name="object 17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3746340" y="6238646"/>
              <a:ext cx="108712" cy="134137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3882327" y="6239362"/>
              <a:ext cx="120688" cy="134874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4026765" y="6238653"/>
              <a:ext cx="108851" cy="136321"/>
            </a:xfrm>
            <a:prstGeom prst="rect">
              <a:avLst/>
            </a:prstGeom>
          </p:spPr>
        </p:pic>
      </p:grpSp>
      <p:pic>
        <p:nvPicPr>
          <p:cNvPr id="180" name="object 180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8942081" y="8482151"/>
            <a:ext cx="329375" cy="144665"/>
          </a:xfrm>
          <a:prstGeom prst="rect">
            <a:avLst/>
          </a:prstGeom>
        </p:spPr>
      </p:pic>
      <p:grpSp>
        <p:nvGrpSpPr>
          <p:cNvPr id="181" name="object 181"/>
          <p:cNvGrpSpPr/>
          <p:nvPr/>
        </p:nvGrpSpPr>
        <p:grpSpPr>
          <a:xfrm>
            <a:off x="9333040" y="8486540"/>
            <a:ext cx="534035" cy="134620"/>
            <a:chOff x="9333040" y="8486540"/>
            <a:chExt cx="534035" cy="134620"/>
          </a:xfrm>
        </p:grpSpPr>
        <p:pic>
          <p:nvPicPr>
            <p:cNvPr id="182" name="object 18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333040" y="8486540"/>
              <a:ext cx="113385" cy="13413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478657" y="8486546"/>
              <a:ext cx="107975" cy="134137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9614622" y="8488150"/>
              <a:ext cx="119240" cy="126682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755432" y="8486541"/>
              <a:ext cx="111620" cy="134137"/>
            </a:xfrm>
            <a:prstGeom prst="rect">
              <a:avLst/>
            </a:prstGeom>
          </p:spPr>
        </p:pic>
      </p:grpSp>
      <p:grpSp>
        <p:nvGrpSpPr>
          <p:cNvPr id="186" name="object 186"/>
          <p:cNvGrpSpPr/>
          <p:nvPr/>
        </p:nvGrpSpPr>
        <p:grpSpPr>
          <a:xfrm>
            <a:off x="9938284" y="8486546"/>
            <a:ext cx="393065" cy="137160"/>
            <a:chOff x="9938284" y="8486546"/>
            <a:chExt cx="393065" cy="137160"/>
          </a:xfrm>
        </p:grpSpPr>
        <p:pic>
          <p:nvPicPr>
            <p:cNvPr id="187" name="object 18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9938284" y="8486551"/>
              <a:ext cx="115082" cy="137045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0078335" y="8486546"/>
              <a:ext cx="117195" cy="137045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0221912" y="8486552"/>
              <a:ext cx="108851" cy="136321"/>
            </a:xfrm>
            <a:prstGeom prst="rect">
              <a:avLst/>
            </a:prstGeom>
          </p:spPr>
        </p:pic>
      </p:grpSp>
      <p:grpSp>
        <p:nvGrpSpPr>
          <p:cNvPr id="190" name="object 190"/>
          <p:cNvGrpSpPr/>
          <p:nvPr/>
        </p:nvGrpSpPr>
        <p:grpSpPr>
          <a:xfrm>
            <a:off x="12333465" y="8486546"/>
            <a:ext cx="394970" cy="136525"/>
            <a:chOff x="12333465" y="8486546"/>
            <a:chExt cx="394970" cy="136525"/>
          </a:xfrm>
        </p:grpSpPr>
        <p:sp>
          <p:nvSpPr>
            <p:cNvPr id="191" name="object 191"/>
            <p:cNvSpPr/>
            <p:nvPr/>
          </p:nvSpPr>
          <p:spPr>
            <a:xfrm>
              <a:off x="12333465" y="8487765"/>
              <a:ext cx="259715" cy="135255"/>
            </a:xfrm>
            <a:custGeom>
              <a:avLst/>
              <a:gdLst/>
              <a:ahLst/>
              <a:cxnLst/>
              <a:rect l="l" t="t" r="r" b="b"/>
              <a:pathLst>
                <a:path w="259715" h="135254">
                  <a:moveTo>
                    <a:pt x="119240" y="109677"/>
                  </a:moveTo>
                  <a:lnTo>
                    <a:pt x="69850" y="109677"/>
                  </a:lnTo>
                  <a:lnTo>
                    <a:pt x="69850" y="76987"/>
                  </a:lnTo>
                  <a:lnTo>
                    <a:pt x="112522" y="76987"/>
                  </a:lnTo>
                  <a:lnTo>
                    <a:pt x="112522" y="59410"/>
                  </a:lnTo>
                  <a:lnTo>
                    <a:pt x="112522" y="59207"/>
                  </a:lnTo>
                  <a:lnTo>
                    <a:pt x="112522" y="18643"/>
                  </a:lnTo>
                  <a:lnTo>
                    <a:pt x="92494" y="18643"/>
                  </a:lnTo>
                  <a:lnTo>
                    <a:pt x="92494" y="59207"/>
                  </a:lnTo>
                  <a:lnTo>
                    <a:pt x="26733" y="59207"/>
                  </a:lnTo>
                  <a:lnTo>
                    <a:pt x="26733" y="18567"/>
                  </a:lnTo>
                  <a:lnTo>
                    <a:pt x="112522" y="18567"/>
                  </a:lnTo>
                  <a:lnTo>
                    <a:pt x="112522" y="787"/>
                  </a:lnTo>
                  <a:lnTo>
                    <a:pt x="6731" y="787"/>
                  </a:lnTo>
                  <a:lnTo>
                    <a:pt x="6731" y="18567"/>
                  </a:lnTo>
                  <a:lnTo>
                    <a:pt x="6731" y="59207"/>
                  </a:lnTo>
                  <a:lnTo>
                    <a:pt x="6731" y="76987"/>
                  </a:lnTo>
                  <a:lnTo>
                    <a:pt x="49987" y="76987"/>
                  </a:lnTo>
                  <a:lnTo>
                    <a:pt x="49987" y="109677"/>
                  </a:lnTo>
                  <a:lnTo>
                    <a:pt x="0" y="109677"/>
                  </a:lnTo>
                  <a:lnTo>
                    <a:pt x="0" y="127076"/>
                  </a:lnTo>
                  <a:lnTo>
                    <a:pt x="119240" y="127076"/>
                  </a:lnTo>
                  <a:lnTo>
                    <a:pt x="119240" y="109677"/>
                  </a:lnTo>
                  <a:close/>
                </a:path>
                <a:path w="259715" h="135254">
                  <a:moveTo>
                    <a:pt x="254025" y="49530"/>
                  </a:moveTo>
                  <a:lnTo>
                    <a:pt x="166941" y="49530"/>
                  </a:lnTo>
                  <a:lnTo>
                    <a:pt x="166941" y="17780"/>
                  </a:lnTo>
                  <a:lnTo>
                    <a:pt x="252717" y="17780"/>
                  </a:lnTo>
                  <a:lnTo>
                    <a:pt x="252717" y="0"/>
                  </a:lnTo>
                  <a:lnTo>
                    <a:pt x="146926" y="0"/>
                  </a:lnTo>
                  <a:lnTo>
                    <a:pt x="146926" y="17780"/>
                  </a:lnTo>
                  <a:lnTo>
                    <a:pt x="146926" y="49530"/>
                  </a:lnTo>
                  <a:lnTo>
                    <a:pt x="146926" y="67310"/>
                  </a:lnTo>
                  <a:lnTo>
                    <a:pt x="254025" y="67310"/>
                  </a:lnTo>
                  <a:lnTo>
                    <a:pt x="254025" y="49530"/>
                  </a:lnTo>
                  <a:close/>
                </a:path>
                <a:path w="259715" h="135254">
                  <a:moveTo>
                    <a:pt x="259435" y="82804"/>
                  </a:moveTo>
                  <a:lnTo>
                    <a:pt x="140208" y="82804"/>
                  </a:lnTo>
                  <a:lnTo>
                    <a:pt x="140208" y="100190"/>
                  </a:lnTo>
                  <a:lnTo>
                    <a:pt x="189598" y="100190"/>
                  </a:lnTo>
                  <a:lnTo>
                    <a:pt x="189598" y="135115"/>
                  </a:lnTo>
                  <a:lnTo>
                    <a:pt x="209613" y="135115"/>
                  </a:lnTo>
                  <a:lnTo>
                    <a:pt x="209613" y="100190"/>
                  </a:lnTo>
                  <a:lnTo>
                    <a:pt x="259435" y="100190"/>
                  </a:lnTo>
                  <a:lnTo>
                    <a:pt x="259435" y="82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2615798" y="8486546"/>
              <a:ext cx="112204" cy="134137"/>
            </a:xfrm>
            <a:prstGeom prst="rect">
              <a:avLst/>
            </a:prstGeom>
          </p:spPr>
        </p:pic>
      </p:grpSp>
      <p:pic>
        <p:nvPicPr>
          <p:cNvPr id="193" name="object 193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12937533" y="8486544"/>
            <a:ext cx="114401" cy="134721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12755994" y="8486546"/>
            <a:ext cx="112204" cy="134137"/>
          </a:xfrm>
          <a:prstGeom prst="rect">
            <a:avLst/>
          </a:prstGeom>
        </p:spPr>
      </p:pic>
      <p:grpSp>
        <p:nvGrpSpPr>
          <p:cNvPr id="195" name="object 195"/>
          <p:cNvGrpSpPr/>
          <p:nvPr/>
        </p:nvGrpSpPr>
        <p:grpSpPr>
          <a:xfrm>
            <a:off x="13081696" y="8482596"/>
            <a:ext cx="263525" cy="139065"/>
            <a:chOff x="13081696" y="8482596"/>
            <a:chExt cx="263525" cy="139065"/>
          </a:xfrm>
        </p:grpSpPr>
        <p:pic>
          <p:nvPicPr>
            <p:cNvPr id="196" name="object 19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3081696" y="8486549"/>
              <a:ext cx="107962" cy="134124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3215030" y="8482596"/>
              <a:ext cx="130048" cy="138658"/>
            </a:xfrm>
            <a:prstGeom prst="rect">
              <a:avLst/>
            </a:prstGeom>
          </p:spPr>
        </p:pic>
      </p:grpSp>
      <p:grpSp>
        <p:nvGrpSpPr>
          <p:cNvPr id="198" name="object 198"/>
          <p:cNvGrpSpPr/>
          <p:nvPr/>
        </p:nvGrpSpPr>
        <p:grpSpPr>
          <a:xfrm>
            <a:off x="13399633" y="8486540"/>
            <a:ext cx="401320" cy="134620"/>
            <a:chOff x="13399633" y="8486540"/>
            <a:chExt cx="401320" cy="134620"/>
          </a:xfrm>
        </p:grpSpPr>
        <p:pic>
          <p:nvPicPr>
            <p:cNvPr id="199" name="object 19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3399633" y="8486540"/>
              <a:ext cx="113385" cy="13413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3545248" y="8486546"/>
              <a:ext cx="107975" cy="134137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681215" y="8488150"/>
              <a:ext cx="119240" cy="126682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1242927" y="9266118"/>
            <a:ext cx="518159" cy="181610"/>
            <a:chOff x="1242927" y="9266118"/>
            <a:chExt cx="518159" cy="181610"/>
          </a:xfrm>
        </p:grpSpPr>
        <p:pic>
          <p:nvPicPr>
            <p:cNvPr id="203" name="object 203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242927" y="9266118"/>
              <a:ext cx="334702" cy="181165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607168" y="9267261"/>
              <a:ext cx="153339" cy="180022"/>
            </a:xfrm>
            <a:prstGeom prst="rect">
              <a:avLst/>
            </a:prstGeom>
          </p:spPr>
        </p:pic>
      </p:grpSp>
      <p:sp>
        <p:nvSpPr>
          <p:cNvPr id="205" name="object 205"/>
          <p:cNvSpPr/>
          <p:nvPr/>
        </p:nvSpPr>
        <p:spPr>
          <a:xfrm>
            <a:off x="4607090" y="9274823"/>
            <a:ext cx="519430" cy="185420"/>
          </a:xfrm>
          <a:custGeom>
            <a:avLst/>
            <a:gdLst/>
            <a:ahLst/>
            <a:cxnLst/>
            <a:rect l="l" t="t" r="r" b="b"/>
            <a:pathLst>
              <a:path w="519429" h="185420">
                <a:moveTo>
                  <a:pt x="104584" y="14478"/>
                </a:moveTo>
                <a:lnTo>
                  <a:pt x="67818" y="14478"/>
                </a:lnTo>
                <a:lnTo>
                  <a:pt x="67818" y="0"/>
                </a:lnTo>
                <a:lnTo>
                  <a:pt x="38862" y="0"/>
                </a:lnTo>
                <a:lnTo>
                  <a:pt x="38862" y="14478"/>
                </a:lnTo>
                <a:lnTo>
                  <a:pt x="1905" y="14478"/>
                </a:lnTo>
                <a:lnTo>
                  <a:pt x="1905" y="35433"/>
                </a:lnTo>
                <a:lnTo>
                  <a:pt x="104584" y="35433"/>
                </a:lnTo>
                <a:lnTo>
                  <a:pt x="104584" y="14478"/>
                </a:lnTo>
                <a:close/>
              </a:path>
              <a:path w="519429" h="185420">
                <a:moveTo>
                  <a:pt x="144589" y="133337"/>
                </a:moveTo>
                <a:lnTo>
                  <a:pt x="10668" y="133337"/>
                </a:lnTo>
                <a:lnTo>
                  <a:pt x="10668" y="155625"/>
                </a:lnTo>
                <a:lnTo>
                  <a:pt x="115633" y="155625"/>
                </a:lnTo>
                <a:lnTo>
                  <a:pt x="115633" y="183819"/>
                </a:lnTo>
                <a:lnTo>
                  <a:pt x="144589" y="183819"/>
                </a:lnTo>
                <a:lnTo>
                  <a:pt x="144589" y="133337"/>
                </a:lnTo>
                <a:close/>
              </a:path>
              <a:path w="519429" h="185420">
                <a:moveTo>
                  <a:pt x="168960" y="55816"/>
                </a:moveTo>
                <a:lnTo>
                  <a:pt x="144589" y="55816"/>
                </a:lnTo>
                <a:lnTo>
                  <a:pt x="144589" y="5143"/>
                </a:lnTo>
                <a:lnTo>
                  <a:pt x="115633" y="5143"/>
                </a:lnTo>
                <a:lnTo>
                  <a:pt x="115633" y="95237"/>
                </a:lnTo>
                <a:lnTo>
                  <a:pt x="110655" y="98056"/>
                </a:lnTo>
                <a:lnTo>
                  <a:pt x="104368" y="99949"/>
                </a:lnTo>
                <a:lnTo>
                  <a:pt x="96481" y="101015"/>
                </a:lnTo>
                <a:lnTo>
                  <a:pt x="86677" y="101346"/>
                </a:lnTo>
                <a:lnTo>
                  <a:pt x="67818" y="101346"/>
                </a:lnTo>
                <a:lnTo>
                  <a:pt x="67818" y="92964"/>
                </a:lnTo>
                <a:lnTo>
                  <a:pt x="76962" y="91821"/>
                </a:lnTo>
                <a:lnTo>
                  <a:pt x="84772" y="89535"/>
                </a:lnTo>
                <a:lnTo>
                  <a:pt x="90487" y="85534"/>
                </a:lnTo>
                <a:lnTo>
                  <a:pt x="96774" y="81343"/>
                </a:lnTo>
                <a:lnTo>
                  <a:pt x="100393" y="75247"/>
                </a:lnTo>
                <a:lnTo>
                  <a:pt x="100393" y="74091"/>
                </a:lnTo>
                <a:lnTo>
                  <a:pt x="100393" y="59436"/>
                </a:lnTo>
                <a:lnTo>
                  <a:pt x="100393" y="58483"/>
                </a:lnTo>
                <a:lnTo>
                  <a:pt x="96774" y="52374"/>
                </a:lnTo>
                <a:lnTo>
                  <a:pt x="90487" y="48006"/>
                </a:lnTo>
                <a:lnTo>
                  <a:pt x="83185" y="44246"/>
                </a:lnTo>
                <a:lnTo>
                  <a:pt x="74320" y="41706"/>
                </a:lnTo>
                <a:lnTo>
                  <a:pt x="73342" y="41579"/>
                </a:lnTo>
                <a:lnTo>
                  <a:pt x="73342" y="64960"/>
                </a:lnTo>
                <a:lnTo>
                  <a:pt x="73342" y="68757"/>
                </a:lnTo>
                <a:lnTo>
                  <a:pt x="72199" y="70104"/>
                </a:lnTo>
                <a:lnTo>
                  <a:pt x="70675" y="71056"/>
                </a:lnTo>
                <a:lnTo>
                  <a:pt x="67437" y="73152"/>
                </a:lnTo>
                <a:lnTo>
                  <a:pt x="61341" y="74091"/>
                </a:lnTo>
                <a:lnTo>
                  <a:pt x="44958" y="74091"/>
                </a:lnTo>
                <a:lnTo>
                  <a:pt x="38862" y="73152"/>
                </a:lnTo>
                <a:lnTo>
                  <a:pt x="35623" y="71056"/>
                </a:lnTo>
                <a:lnTo>
                  <a:pt x="33909" y="70104"/>
                </a:lnTo>
                <a:lnTo>
                  <a:pt x="32956" y="68757"/>
                </a:lnTo>
                <a:lnTo>
                  <a:pt x="32956" y="64960"/>
                </a:lnTo>
                <a:lnTo>
                  <a:pt x="33909" y="63627"/>
                </a:lnTo>
                <a:lnTo>
                  <a:pt x="35623" y="62484"/>
                </a:lnTo>
                <a:lnTo>
                  <a:pt x="38862" y="60579"/>
                </a:lnTo>
                <a:lnTo>
                  <a:pt x="44958" y="59436"/>
                </a:lnTo>
                <a:lnTo>
                  <a:pt x="61341" y="59436"/>
                </a:lnTo>
                <a:lnTo>
                  <a:pt x="67437" y="60579"/>
                </a:lnTo>
                <a:lnTo>
                  <a:pt x="70675" y="62484"/>
                </a:lnTo>
                <a:lnTo>
                  <a:pt x="72199" y="63627"/>
                </a:lnTo>
                <a:lnTo>
                  <a:pt x="73342" y="64960"/>
                </a:lnTo>
                <a:lnTo>
                  <a:pt x="73342" y="41579"/>
                </a:lnTo>
                <a:lnTo>
                  <a:pt x="64211" y="40271"/>
                </a:lnTo>
                <a:lnTo>
                  <a:pt x="53149" y="39814"/>
                </a:lnTo>
                <a:lnTo>
                  <a:pt x="42087" y="40271"/>
                </a:lnTo>
                <a:lnTo>
                  <a:pt x="5905" y="58483"/>
                </a:lnTo>
                <a:lnTo>
                  <a:pt x="5905" y="75247"/>
                </a:lnTo>
                <a:lnTo>
                  <a:pt x="9525" y="81343"/>
                </a:lnTo>
                <a:lnTo>
                  <a:pt x="15811" y="85534"/>
                </a:lnTo>
                <a:lnTo>
                  <a:pt x="21526" y="89535"/>
                </a:lnTo>
                <a:lnTo>
                  <a:pt x="29718" y="91998"/>
                </a:lnTo>
                <a:lnTo>
                  <a:pt x="39052" y="93141"/>
                </a:lnTo>
                <a:lnTo>
                  <a:pt x="39052" y="101346"/>
                </a:lnTo>
                <a:lnTo>
                  <a:pt x="0" y="101346"/>
                </a:lnTo>
                <a:lnTo>
                  <a:pt x="0" y="123444"/>
                </a:lnTo>
                <a:lnTo>
                  <a:pt x="80581" y="123444"/>
                </a:lnTo>
                <a:lnTo>
                  <a:pt x="93078" y="123075"/>
                </a:lnTo>
                <a:lnTo>
                  <a:pt x="102819" y="121856"/>
                </a:lnTo>
                <a:lnTo>
                  <a:pt x="110210" y="119672"/>
                </a:lnTo>
                <a:lnTo>
                  <a:pt x="115633" y="116382"/>
                </a:lnTo>
                <a:lnTo>
                  <a:pt x="115633" y="127622"/>
                </a:lnTo>
                <a:lnTo>
                  <a:pt x="144589" y="127622"/>
                </a:lnTo>
                <a:lnTo>
                  <a:pt x="144589" y="116382"/>
                </a:lnTo>
                <a:lnTo>
                  <a:pt x="144589" y="80378"/>
                </a:lnTo>
                <a:lnTo>
                  <a:pt x="168960" y="80378"/>
                </a:lnTo>
                <a:lnTo>
                  <a:pt x="168960" y="55816"/>
                </a:lnTo>
                <a:close/>
              </a:path>
              <a:path w="519429" h="185420">
                <a:moveTo>
                  <a:pt x="283083" y="76771"/>
                </a:moveTo>
                <a:lnTo>
                  <a:pt x="267944" y="71970"/>
                </a:lnTo>
                <a:lnTo>
                  <a:pt x="256768" y="63461"/>
                </a:lnTo>
                <a:lnTo>
                  <a:pt x="249834" y="50279"/>
                </a:lnTo>
                <a:lnTo>
                  <a:pt x="247459" y="31432"/>
                </a:lnTo>
                <a:lnTo>
                  <a:pt x="279844" y="31432"/>
                </a:lnTo>
                <a:lnTo>
                  <a:pt x="279844" y="7048"/>
                </a:lnTo>
                <a:lnTo>
                  <a:pt x="186499" y="7048"/>
                </a:lnTo>
                <a:lnTo>
                  <a:pt x="186499" y="31432"/>
                </a:lnTo>
                <a:lnTo>
                  <a:pt x="218694" y="31432"/>
                </a:lnTo>
                <a:lnTo>
                  <a:pt x="216293" y="50850"/>
                </a:lnTo>
                <a:lnTo>
                  <a:pt x="209334" y="64719"/>
                </a:lnTo>
                <a:lnTo>
                  <a:pt x="198196" y="73812"/>
                </a:lnTo>
                <a:lnTo>
                  <a:pt x="183261" y="78867"/>
                </a:lnTo>
                <a:lnTo>
                  <a:pt x="183261" y="103632"/>
                </a:lnTo>
                <a:lnTo>
                  <a:pt x="198208" y="100380"/>
                </a:lnTo>
                <a:lnTo>
                  <a:pt x="212051" y="94437"/>
                </a:lnTo>
                <a:lnTo>
                  <a:pt x="224053" y="86436"/>
                </a:lnTo>
                <a:lnTo>
                  <a:pt x="233553" y="76962"/>
                </a:lnTo>
                <a:lnTo>
                  <a:pt x="242570" y="86055"/>
                </a:lnTo>
                <a:lnTo>
                  <a:pt x="254317" y="93268"/>
                </a:lnTo>
                <a:lnTo>
                  <a:pt x="268058" y="98526"/>
                </a:lnTo>
                <a:lnTo>
                  <a:pt x="283083" y="101727"/>
                </a:lnTo>
                <a:lnTo>
                  <a:pt x="283083" y="76962"/>
                </a:lnTo>
                <a:lnTo>
                  <a:pt x="283083" y="76771"/>
                </a:lnTo>
                <a:close/>
              </a:path>
              <a:path w="519429" h="185420">
                <a:moveTo>
                  <a:pt x="331660" y="146304"/>
                </a:moveTo>
                <a:lnTo>
                  <a:pt x="330784" y="138544"/>
                </a:lnTo>
                <a:lnTo>
                  <a:pt x="328295" y="131800"/>
                </a:lnTo>
                <a:lnTo>
                  <a:pt x="328180" y="131635"/>
                </a:lnTo>
                <a:lnTo>
                  <a:pt x="324345" y="126022"/>
                </a:lnTo>
                <a:lnTo>
                  <a:pt x="319087" y="121158"/>
                </a:lnTo>
                <a:lnTo>
                  <a:pt x="308317" y="114833"/>
                </a:lnTo>
                <a:lnTo>
                  <a:pt x="302895" y="113118"/>
                </a:lnTo>
                <a:lnTo>
                  <a:pt x="302895" y="142684"/>
                </a:lnTo>
                <a:lnTo>
                  <a:pt x="302895" y="149910"/>
                </a:lnTo>
                <a:lnTo>
                  <a:pt x="262699" y="160972"/>
                </a:lnTo>
                <a:lnTo>
                  <a:pt x="251193" y="160693"/>
                </a:lnTo>
                <a:lnTo>
                  <a:pt x="222504" y="149910"/>
                </a:lnTo>
                <a:lnTo>
                  <a:pt x="222504" y="142684"/>
                </a:lnTo>
                <a:lnTo>
                  <a:pt x="262699" y="131635"/>
                </a:lnTo>
                <a:lnTo>
                  <a:pt x="274091" y="131940"/>
                </a:lnTo>
                <a:lnTo>
                  <a:pt x="302895" y="142684"/>
                </a:lnTo>
                <a:lnTo>
                  <a:pt x="302895" y="113118"/>
                </a:lnTo>
                <a:lnTo>
                  <a:pt x="294957" y="110591"/>
                </a:lnTo>
                <a:lnTo>
                  <a:pt x="279565" y="108191"/>
                </a:lnTo>
                <a:lnTo>
                  <a:pt x="262699" y="107442"/>
                </a:lnTo>
                <a:lnTo>
                  <a:pt x="245706" y="108191"/>
                </a:lnTo>
                <a:lnTo>
                  <a:pt x="206121" y="121158"/>
                </a:lnTo>
                <a:lnTo>
                  <a:pt x="193548" y="146304"/>
                </a:lnTo>
                <a:lnTo>
                  <a:pt x="194411" y="154089"/>
                </a:lnTo>
                <a:lnTo>
                  <a:pt x="230263" y="182041"/>
                </a:lnTo>
                <a:lnTo>
                  <a:pt x="262699" y="185166"/>
                </a:lnTo>
                <a:lnTo>
                  <a:pt x="279565" y="184416"/>
                </a:lnTo>
                <a:lnTo>
                  <a:pt x="319087" y="171627"/>
                </a:lnTo>
                <a:lnTo>
                  <a:pt x="330784" y="154089"/>
                </a:lnTo>
                <a:lnTo>
                  <a:pt x="331660" y="146304"/>
                </a:lnTo>
                <a:close/>
              </a:path>
              <a:path w="519429" h="185420">
                <a:moveTo>
                  <a:pt x="351663" y="42100"/>
                </a:moveTo>
                <a:lnTo>
                  <a:pt x="327469" y="42100"/>
                </a:lnTo>
                <a:lnTo>
                  <a:pt x="327469" y="5143"/>
                </a:lnTo>
                <a:lnTo>
                  <a:pt x="298513" y="5143"/>
                </a:lnTo>
                <a:lnTo>
                  <a:pt x="298513" y="105346"/>
                </a:lnTo>
                <a:lnTo>
                  <a:pt x="327469" y="105346"/>
                </a:lnTo>
                <a:lnTo>
                  <a:pt x="327469" y="67056"/>
                </a:lnTo>
                <a:lnTo>
                  <a:pt x="351663" y="67056"/>
                </a:lnTo>
                <a:lnTo>
                  <a:pt x="351663" y="42100"/>
                </a:lnTo>
                <a:close/>
              </a:path>
              <a:path w="519429" h="185420">
                <a:moveTo>
                  <a:pt x="466140" y="76771"/>
                </a:moveTo>
                <a:lnTo>
                  <a:pt x="432841" y="46482"/>
                </a:lnTo>
                <a:lnTo>
                  <a:pt x="430326" y="26670"/>
                </a:lnTo>
                <a:lnTo>
                  <a:pt x="430326" y="6096"/>
                </a:lnTo>
                <a:lnTo>
                  <a:pt x="401383" y="6096"/>
                </a:lnTo>
                <a:lnTo>
                  <a:pt x="401383" y="26670"/>
                </a:lnTo>
                <a:lnTo>
                  <a:pt x="398945" y="46355"/>
                </a:lnTo>
                <a:lnTo>
                  <a:pt x="391909" y="61341"/>
                </a:lnTo>
                <a:lnTo>
                  <a:pt x="380657" y="72059"/>
                </a:lnTo>
                <a:lnTo>
                  <a:pt x="365569" y="78867"/>
                </a:lnTo>
                <a:lnTo>
                  <a:pt x="365569" y="103835"/>
                </a:lnTo>
                <a:lnTo>
                  <a:pt x="381088" y="99745"/>
                </a:lnTo>
                <a:lnTo>
                  <a:pt x="395160" y="93446"/>
                </a:lnTo>
                <a:lnTo>
                  <a:pt x="407060" y="85280"/>
                </a:lnTo>
                <a:lnTo>
                  <a:pt x="416039" y="75628"/>
                </a:lnTo>
                <a:lnTo>
                  <a:pt x="425234" y="84747"/>
                </a:lnTo>
                <a:lnTo>
                  <a:pt x="437172" y="92392"/>
                </a:lnTo>
                <a:lnTo>
                  <a:pt x="451065" y="98183"/>
                </a:lnTo>
                <a:lnTo>
                  <a:pt x="466140" y="101727"/>
                </a:lnTo>
                <a:lnTo>
                  <a:pt x="466140" y="76771"/>
                </a:lnTo>
                <a:close/>
              </a:path>
              <a:path w="519429" h="185420">
                <a:moveTo>
                  <a:pt x="514908" y="5143"/>
                </a:moveTo>
                <a:lnTo>
                  <a:pt x="485952" y="5143"/>
                </a:lnTo>
                <a:lnTo>
                  <a:pt x="485952" y="33147"/>
                </a:lnTo>
                <a:lnTo>
                  <a:pt x="452043" y="33147"/>
                </a:lnTo>
                <a:lnTo>
                  <a:pt x="452043" y="57531"/>
                </a:lnTo>
                <a:lnTo>
                  <a:pt x="485952" y="57531"/>
                </a:lnTo>
                <a:lnTo>
                  <a:pt x="485952" y="105346"/>
                </a:lnTo>
                <a:lnTo>
                  <a:pt x="514908" y="105346"/>
                </a:lnTo>
                <a:lnTo>
                  <a:pt x="514908" y="5143"/>
                </a:lnTo>
                <a:close/>
              </a:path>
              <a:path w="519429" h="185420">
                <a:moveTo>
                  <a:pt x="518909" y="146304"/>
                </a:moveTo>
                <a:lnTo>
                  <a:pt x="492239" y="113715"/>
                </a:lnTo>
                <a:lnTo>
                  <a:pt x="489953" y="113093"/>
                </a:lnTo>
                <a:lnTo>
                  <a:pt x="489953" y="142481"/>
                </a:lnTo>
                <a:lnTo>
                  <a:pt x="489953" y="150304"/>
                </a:lnTo>
                <a:lnTo>
                  <a:pt x="449186" y="160972"/>
                </a:lnTo>
                <a:lnTo>
                  <a:pt x="438619" y="160693"/>
                </a:lnTo>
                <a:lnTo>
                  <a:pt x="408241" y="150304"/>
                </a:lnTo>
                <a:lnTo>
                  <a:pt x="408241" y="142481"/>
                </a:lnTo>
                <a:lnTo>
                  <a:pt x="449186" y="131635"/>
                </a:lnTo>
                <a:lnTo>
                  <a:pt x="459676" y="131940"/>
                </a:lnTo>
                <a:lnTo>
                  <a:pt x="489953" y="142481"/>
                </a:lnTo>
                <a:lnTo>
                  <a:pt x="489953" y="113093"/>
                </a:lnTo>
                <a:lnTo>
                  <a:pt x="478980" y="110058"/>
                </a:lnTo>
                <a:lnTo>
                  <a:pt x="464400" y="108051"/>
                </a:lnTo>
                <a:lnTo>
                  <a:pt x="449186" y="107442"/>
                </a:lnTo>
                <a:lnTo>
                  <a:pt x="433908" y="108051"/>
                </a:lnTo>
                <a:lnTo>
                  <a:pt x="394906" y="119253"/>
                </a:lnTo>
                <a:lnTo>
                  <a:pt x="379285" y="146304"/>
                </a:lnTo>
                <a:lnTo>
                  <a:pt x="380390" y="154825"/>
                </a:lnTo>
                <a:lnTo>
                  <a:pt x="419341" y="182638"/>
                </a:lnTo>
                <a:lnTo>
                  <a:pt x="449186" y="185166"/>
                </a:lnTo>
                <a:lnTo>
                  <a:pt x="464400" y="184581"/>
                </a:lnTo>
                <a:lnTo>
                  <a:pt x="503478" y="173545"/>
                </a:lnTo>
                <a:lnTo>
                  <a:pt x="515188" y="160972"/>
                </a:lnTo>
                <a:lnTo>
                  <a:pt x="517817" y="154825"/>
                </a:lnTo>
                <a:lnTo>
                  <a:pt x="518909" y="1463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6" name="object 206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1366777" y="5483590"/>
            <a:ext cx="1541324" cy="417339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5451359" y="2786258"/>
            <a:ext cx="1699908" cy="117386"/>
          </a:xfrm>
          <a:prstGeom prst="rect">
            <a:avLst/>
          </a:prstGeom>
        </p:spPr>
      </p:pic>
      <p:sp>
        <p:nvSpPr>
          <p:cNvPr id="208" name="object 208"/>
          <p:cNvSpPr/>
          <p:nvPr/>
        </p:nvSpPr>
        <p:spPr>
          <a:xfrm>
            <a:off x="5455183" y="2591422"/>
            <a:ext cx="575310" cy="121285"/>
          </a:xfrm>
          <a:custGeom>
            <a:avLst/>
            <a:gdLst/>
            <a:ahLst/>
            <a:cxnLst/>
            <a:rect l="l" t="t" r="r" b="b"/>
            <a:pathLst>
              <a:path w="575310" h="121285">
                <a:moveTo>
                  <a:pt x="89331" y="2070"/>
                </a:moveTo>
                <a:lnTo>
                  <a:pt x="65112" y="2070"/>
                </a:lnTo>
                <a:lnTo>
                  <a:pt x="65112" y="74574"/>
                </a:lnTo>
                <a:lnTo>
                  <a:pt x="63881" y="85991"/>
                </a:lnTo>
                <a:lnTo>
                  <a:pt x="60134" y="94107"/>
                </a:lnTo>
                <a:lnTo>
                  <a:pt x="53784" y="98945"/>
                </a:lnTo>
                <a:lnTo>
                  <a:pt x="44742" y="100558"/>
                </a:lnTo>
                <a:lnTo>
                  <a:pt x="35636" y="98945"/>
                </a:lnTo>
                <a:lnTo>
                  <a:pt x="29286" y="94107"/>
                </a:lnTo>
                <a:lnTo>
                  <a:pt x="25565" y="85991"/>
                </a:lnTo>
                <a:lnTo>
                  <a:pt x="24358" y="74574"/>
                </a:lnTo>
                <a:lnTo>
                  <a:pt x="24358" y="2070"/>
                </a:lnTo>
                <a:lnTo>
                  <a:pt x="0" y="2070"/>
                </a:lnTo>
                <a:lnTo>
                  <a:pt x="0" y="75603"/>
                </a:lnTo>
                <a:lnTo>
                  <a:pt x="2730" y="94272"/>
                </a:lnTo>
                <a:lnTo>
                  <a:pt x="11023" y="108572"/>
                </a:lnTo>
                <a:lnTo>
                  <a:pt x="24980" y="117716"/>
                </a:lnTo>
                <a:lnTo>
                  <a:pt x="44742" y="120942"/>
                </a:lnTo>
                <a:lnTo>
                  <a:pt x="64414" y="117716"/>
                </a:lnTo>
                <a:lnTo>
                  <a:pt x="78333" y="108572"/>
                </a:lnTo>
                <a:lnTo>
                  <a:pt x="86601" y="94272"/>
                </a:lnTo>
                <a:lnTo>
                  <a:pt x="89331" y="75603"/>
                </a:lnTo>
                <a:lnTo>
                  <a:pt x="89331" y="2070"/>
                </a:lnTo>
                <a:close/>
              </a:path>
              <a:path w="575310" h="121285">
                <a:moveTo>
                  <a:pt x="191947" y="2070"/>
                </a:moveTo>
                <a:lnTo>
                  <a:pt x="167589" y="2070"/>
                </a:lnTo>
                <a:lnTo>
                  <a:pt x="167589" y="77076"/>
                </a:lnTo>
                <a:lnTo>
                  <a:pt x="130517" y="2070"/>
                </a:lnTo>
                <a:lnTo>
                  <a:pt x="106006" y="2070"/>
                </a:lnTo>
                <a:lnTo>
                  <a:pt x="106006" y="118884"/>
                </a:lnTo>
                <a:lnTo>
                  <a:pt x="130225" y="118884"/>
                </a:lnTo>
                <a:lnTo>
                  <a:pt x="130225" y="44005"/>
                </a:lnTo>
                <a:lnTo>
                  <a:pt x="167284" y="118884"/>
                </a:lnTo>
                <a:lnTo>
                  <a:pt x="191947" y="118884"/>
                </a:lnTo>
                <a:lnTo>
                  <a:pt x="191947" y="2070"/>
                </a:lnTo>
                <a:close/>
              </a:path>
              <a:path w="575310" h="121285">
                <a:moveTo>
                  <a:pt x="288785" y="2070"/>
                </a:moveTo>
                <a:lnTo>
                  <a:pt x="202552" y="2070"/>
                </a:lnTo>
                <a:lnTo>
                  <a:pt x="202552" y="22390"/>
                </a:lnTo>
                <a:lnTo>
                  <a:pt x="233413" y="22390"/>
                </a:lnTo>
                <a:lnTo>
                  <a:pt x="233413" y="118910"/>
                </a:lnTo>
                <a:lnTo>
                  <a:pt x="257771" y="118910"/>
                </a:lnTo>
                <a:lnTo>
                  <a:pt x="257771" y="22390"/>
                </a:lnTo>
                <a:lnTo>
                  <a:pt x="288785" y="22390"/>
                </a:lnTo>
                <a:lnTo>
                  <a:pt x="288785" y="2070"/>
                </a:lnTo>
                <a:close/>
              </a:path>
              <a:path w="575310" h="121285">
                <a:moveTo>
                  <a:pt x="385203" y="118872"/>
                </a:moveTo>
                <a:lnTo>
                  <a:pt x="378028" y="96431"/>
                </a:lnTo>
                <a:lnTo>
                  <a:pt x="371690" y="76644"/>
                </a:lnTo>
                <a:lnTo>
                  <a:pt x="355815" y="27025"/>
                </a:lnTo>
                <a:lnTo>
                  <a:pt x="348437" y="3949"/>
                </a:lnTo>
                <a:lnTo>
                  <a:pt x="348437" y="76644"/>
                </a:lnTo>
                <a:lnTo>
                  <a:pt x="320230" y="76644"/>
                </a:lnTo>
                <a:lnTo>
                  <a:pt x="334403" y="27025"/>
                </a:lnTo>
                <a:lnTo>
                  <a:pt x="348437" y="76644"/>
                </a:lnTo>
                <a:lnTo>
                  <a:pt x="348437" y="3949"/>
                </a:lnTo>
                <a:lnTo>
                  <a:pt x="347840" y="2070"/>
                </a:lnTo>
                <a:lnTo>
                  <a:pt x="320967" y="2070"/>
                </a:lnTo>
                <a:lnTo>
                  <a:pt x="283603" y="118872"/>
                </a:lnTo>
                <a:lnTo>
                  <a:pt x="308419" y="118872"/>
                </a:lnTo>
                <a:lnTo>
                  <a:pt x="314769" y="96431"/>
                </a:lnTo>
                <a:lnTo>
                  <a:pt x="354050" y="96431"/>
                </a:lnTo>
                <a:lnTo>
                  <a:pt x="360400" y="118872"/>
                </a:lnTo>
                <a:lnTo>
                  <a:pt x="385203" y="118872"/>
                </a:lnTo>
                <a:close/>
              </a:path>
              <a:path w="575310" h="121285">
                <a:moveTo>
                  <a:pt x="483374" y="41948"/>
                </a:moveTo>
                <a:lnTo>
                  <a:pt x="479501" y="24549"/>
                </a:lnTo>
                <a:lnTo>
                  <a:pt x="470344" y="11341"/>
                </a:lnTo>
                <a:lnTo>
                  <a:pt x="456247" y="2946"/>
                </a:lnTo>
                <a:lnTo>
                  <a:pt x="437591" y="0"/>
                </a:lnTo>
                <a:lnTo>
                  <a:pt x="425831" y="1054"/>
                </a:lnTo>
                <a:lnTo>
                  <a:pt x="396290" y="25196"/>
                </a:lnTo>
                <a:lnTo>
                  <a:pt x="390486" y="60401"/>
                </a:lnTo>
                <a:lnTo>
                  <a:pt x="391020" y="73126"/>
                </a:lnTo>
                <a:lnTo>
                  <a:pt x="408089" y="111848"/>
                </a:lnTo>
                <a:lnTo>
                  <a:pt x="437591" y="120942"/>
                </a:lnTo>
                <a:lnTo>
                  <a:pt x="456247" y="118008"/>
                </a:lnTo>
                <a:lnTo>
                  <a:pt x="470344" y="109613"/>
                </a:lnTo>
                <a:lnTo>
                  <a:pt x="479501" y="96393"/>
                </a:lnTo>
                <a:lnTo>
                  <a:pt x="483374" y="79006"/>
                </a:lnTo>
                <a:lnTo>
                  <a:pt x="459155" y="79006"/>
                </a:lnTo>
                <a:lnTo>
                  <a:pt x="457288" y="88049"/>
                </a:lnTo>
                <a:lnTo>
                  <a:pt x="453034" y="94818"/>
                </a:lnTo>
                <a:lnTo>
                  <a:pt x="446455" y="99085"/>
                </a:lnTo>
                <a:lnTo>
                  <a:pt x="437591" y="100558"/>
                </a:lnTo>
                <a:lnTo>
                  <a:pt x="429920" y="100558"/>
                </a:lnTo>
                <a:lnTo>
                  <a:pt x="414858" y="60401"/>
                </a:lnTo>
                <a:lnTo>
                  <a:pt x="415201" y="49047"/>
                </a:lnTo>
                <a:lnTo>
                  <a:pt x="429920" y="20370"/>
                </a:lnTo>
                <a:lnTo>
                  <a:pt x="437591" y="20370"/>
                </a:lnTo>
                <a:lnTo>
                  <a:pt x="446455" y="21856"/>
                </a:lnTo>
                <a:lnTo>
                  <a:pt x="453034" y="26111"/>
                </a:lnTo>
                <a:lnTo>
                  <a:pt x="457288" y="32905"/>
                </a:lnTo>
                <a:lnTo>
                  <a:pt x="459155" y="41948"/>
                </a:lnTo>
                <a:lnTo>
                  <a:pt x="483374" y="41948"/>
                </a:lnTo>
                <a:close/>
              </a:path>
              <a:path w="575310" h="121285">
                <a:moveTo>
                  <a:pt x="575056" y="2070"/>
                </a:moveTo>
                <a:lnTo>
                  <a:pt x="488823" y="2070"/>
                </a:lnTo>
                <a:lnTo>
                  <a:pt x="488823" y="22390"/>
                </a:lnTo>
                <a:lnTo>
                  <a:pt x="519684" y="22390"/>
                </a:lnTo>
                <a:lnTo>
                  <a:pt x="519684" y="118910"/>
                </a:lnTo>
                <a:lnTo>
                  <a:pt x="544042" y="118910"/>
                </a:lnTo>
                <a:lnTo>
                  <a:pt x="544042" y="22390"/>
                </a:lnTo>
                <a:lnTo>
                  <a:pt x="575056" y="22390"/>
                </a:lnTo>
                <a:lnTo>
                  <a:pt x="575056" y="207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" name="object 209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5451728" y="3789943"/>
            <a:ext cx="1351363" cy="118125"/>
          </a:xfrm>
          <a:prstGeom prst="rect">
            <a:avLst/>
          </a:prstGeom>
        </p:spPr>
      </p:pic>
      <p:sp>
        <p:nvSpPr>
          <p:cNvPr id="210" name="object 210"/>
          <p:cNvSpPr/>
          <p:nvPr/>
        </p:nvSpPr>
        <p:spPr>
          <a:xfrm>
            <a:off x="5447944" y="3583723"/>
            <a:ext cx="553720" cy="121285"/>
          </a:xfrm>
          <a:custGeom>
            <a:avLst/>
            <a:gdLst/>
            <a:ahLst/>
            <a:cxnLst/>
            <a:rect l="l" t="t" r="r" b="b"/>
            <a:pathLst>
              <a:path w="553720" h="121285">
                <a:moveTo>
                  <a:pt x="84455" y="85344"/>
                </a:moveTo>
                <a:lnTo>
                  <a:pt x="53009" y="50342"/>
                </a:lnTo>
                <a:lnTo>
                  <a:pt x="29235" y="45478"/>
                </a:lnTo>
                <a:lnTo>
                  <a:pt x="24218" y="41338"/>
                </a:lnTo>
                <a:lnTo>
                  <a:pt x="24218" y="25247"/>
                </a:lnTo>
                <a:lnTo>
                  <a:pt x="29679" y="19786"/>
                </a:lnTo>
                <a:lnTo>
                  <a:pt x="50203" y="19786"/>
                </a:lnTo>
                <a:lnTo>
                  <a:pt x="55816" y="25247"/>
                </a:lnTo>
                <a:lnTo>
                  <a:pt x="55816" y="34988"/>
                </a:lnTo>
                <a:lnTo>
                  <a:pt x="80035" y="34988"/>
                </a:lnTo>
                <a:lnTo>
                  <a:pt x="80035" y="33223"/>
                </a:lnTo>
                <a:lnTo>
                  <a:pt x="77431" y="20497"/>
                </a:lnTo>
                <a:lnTo>
                  <a:pt x="69761" y="9918"/>
                </a:lnTo>
                <a:lnTo>
                  <a:pt x="57226" y="2679"/>
                </a:lnTo>
                <a:lnTo>
                  <a:pt x="40005" y="0"/>
                </a:lnTo>
                <a:lnTo>
                  <a:pt x="22796" y="2667"/>
                </a:lnTo>
                <a:lnTo>
                  <a:pt x="10261" y="9931"/>
                </a:lnTo>
                <a:lnTo>
                  <a:pt x="2590" y="20688"/>
                </a:lnTo>
                <a:lnTo>
                  <a:pt x="0" y="33820"/>
                </a:lnTo>
                <a:lnTo>
                  <a:pt x="2171" y="46888"/>
                </a:lnTo>
                <a:lnTo>
                  <a:pt x="8432" y="56794"/>
                </a:lnTo>
                <a:lnTo>
                  <a:pt x="18364" y="63741"/>
                </a:lnTo>
                <a:lnTo>
                  <a:pt x="31597" y="67919"/>
                </a:lnTo>
                <a:lnTo>
                  <a:pt x="55079" y="72644"/>
                </a:lnTo>
                <a:lnTo>
                  <a:pt x="60096" y="78117"/>
                </a:lnTo>
                <a:lnTo>
                  <a:pt x="60096" y="95097"/>
                </a:lnTo>
                <a:lnTo>
                  <a:pt x="53454" y="101295"/>
                </a:lnTo>
                <a:lnTo>
                  <a:pt x="31153" y="101295"/>
                </a:lnTo>
                <a:lnTo>
                  <a:pt x="24511" y="95097"/>
                </a:lnTo>
                <a:lnTo>
                  <a:pt x="24511" y="83578"/>
                </a:lnTo>
                <a:lnTo>
                  <a:pt x="292" y="83578"/>
                </a:lnTo>
                <a:lnTo>
                  <a:pt x="292" y="85788"/>
                </a:lnTo>
                <a:lnTo>
                  <a:pt x="3124" y="99949"/>
                </a:lnTo>
                <a:lnTo>
                  <a:pt x="11366" y="111061"/>
                </a:lnTo>
                <a:lnTo>
                  <a:pt x="24587" y="118325"/>
                </a:lnTo>
                <a:lnTo>
                  <a:pt x="42379" y="120929"/>
                </a:lnTo>
                <a:lnTo>
                  <a:pt x="60286" y="118275"/>
                </a:lnTo>
                <a:lnTo>
                  <a:pt x="73494" y="110896"/>
                </a:lnTo>
                <a:lnTo>
                  <a:pt x="81661" y="99631"/>
                </a:lnTo>
                <a:lnTo>
                  <a:pt x="84455" y="85344"/>
                </a:lnTo>
                <a:close/>
              </a:path>
              <a:path w="553720" h="121285">
                <a:moveTo>
                  <a:pt x="190461" y="118872"/>
                </a:moveTo>
                <a:lnTo>
                  <a:pt x="183286" y="96431"/>
                </a:lnTo>
                <a:lnTo>
                  <a:pt x="176949" y="76644"/>
                </a:lnTo>
                <a:lnTo>
                  <a:pt x="161086" y="27025"/>
                </a:lnTo>
                <a:lnTo>
                  <a:pt x="153695" y="3937"/>
                </a:lnTo>
                <a:lnTo>
                  <a:pt x="153695" y="76644"/>
                </a:lnTo>
                <a:lnTo>
                  <a:pt x="125488" y="76644"/>
                </a:lnTo>
                <a:lnTo>
                  <a:pt x="139661" y="27025"/>
                </a:lnTo>
                <a:lnTo>
                  <a:pt x="153695" y="76644"/>
                </a:lnTo>
                <a:lnTo>
                  <a:pt x="153695" y="3937"/>
                </a:lnTo>
                <a:lnTo>
                  <a:pt x="153098" y="2070"/>
                </a:lnTo>
                <a:lnTo>
                  <a:pt x="126225" y="2070"/>
                </a:lnTo>
                <a:lnTo>
                  <a:pt x="88874" y="118872"/>
                </a:lnTo>
                <a:lnTo>
                  <a:pt x="113677" y="118872"/>
                </a:lnTo>
                <a:lnTo>
                  <a:pt x="120027" y="96431"/>
                </a:lnTo>
                <a:lnTo>
                  <a:pt x="159308" y="96431"/>
                </a:lnTo>
                <a:lnTo>
                  <a:pt x="165658" y="118872"/>
                </a:lnTo>
                <a:lnTo>
                  <a:pt x="190461" y="118872"/>
                </a:lnTo>
                <a:close/>
              </a:path>
              <a:path w="553720" h="121285">
                <a:moveTo>
                  <a:pt x="272097" y="2070"/>
                </a:moveTo>
                <a:lnTo>
                  <a:pt x="200482" y="2070"/>
                </a:lnTo>
                <a:lnTo>
                  <a:pt x="200482" y="118872"/>
                </a:lnTo>
                <a:lnTo>
                  <a:pt x="224701" y="118872"/>
                </a:lnTo>
                <a:lnTo>
                  <a:pt x="224701" y="70726"/>
                </a:lnTo>
                <a:lnTo>
                  <a:pt x="266928" y="70726"/>
                </a:lnTo>
                <a:lnTo>
                  <a:pt x="266928" y="50495"/>
                </a:lnTo>
                <a:lnTo>
                  <a:pt x="224701" y="50495"/>
                </a:lnTo>
                <a:lnTo>
                  <a:pt x="224701" y="22301"/>
                </a:lnTo>
                <a:lnTo>
                  <a:pt x="272097" y="22301"/>
                </a:lnTo>
                <a:lnTo>
                  <a:pt x="272097" y="2070"/>
                </a:lnTo>
                <a:close/>
              </a:path>
              <a:path w="553720" h="121285">
                <a:moveTo>
                  <a:pt x="357720" y="98640"/>
                </a:moveTo>
                <a:lnTo>
                  <a:pt x="308698" y="98640"/>
                </a:lnTo>
                <a:lnTo>
                  <a:pt x="308698" y="69100"/>
                </a:lnTo>
                <a:lnTo>
                  <a:pt x="350926" y="69100"/>
                </a:lnTo>
                <a:lnTo>
                  <a:pt x="350926" y="48882"/>
                </a:lnTo>
                <a:lnTo>
                  <a:pt x="308698" y="48882"/>
                </a:lnTo>
                <a:lnTo>
                  <a:pt x="308698" y="22301"/>
                </a:lnTo>
                <a:lnTo>
                  <a:pt x="356984" y="22301"/>
                </a:lnTo>
                <a:lnTo>
                  <a:pt x="356984" y="2070"/>
                </a:lnTo>
                <a:lnTo>
                  <a:pt x="284480" y="2070"/>
                </a:lnTo>
                <a:lnTo>
                  <a:pt x="284480" y="118872"/>
                </a:lnTo>
                <a:lnTo>
                  <a:pt x="357720" y="118872"/>
                </a:lnTo>
                <a:lnTo>
                  <a:pt x="357720" y="98640"/>
                </a:lnTo>
                <a:close/>
              </a:path>
              <a:path w="553720" h="121285">
                <a:moveTo>
                  <a:pt x="451472" y="2070"/>
                </a:moveTo>
                <a:lnTo>
                  <a:pt x="365239" y="2070"/>
                </a:lnTo>
                <a:lnTo>
                  <a:pt x="365239" y="22390"/>
                </a:lnTo>
                <a:lnTo>
                  <a:pt x="396100" y="22390"/>
                </a:lnTo>
                <a:lnTo>
                  <a:pt x="396100" y="118910"/>
                </a:lnTo>
                <a:lnTo>
                  <a:pt x="420458" y="118910"/>
                </a:lnTo>
                <a:lnTo>
                  <a:pt x="420458" y="22390"/>
                </a:lnTo>
                <a:lnTo>
                  <a:pt x="451472" y="22390"/>
                </a:lnTo>
                <a:lnTo>
                  <a:pt x="451472" y="2070"/>
                </a:lnTo>
                <a:close/>
              </a:path>
              <a:path w="553720" h="121285">
                <a:moveTo>
                  <a:pt x="553491" y="2070"/>
                </a:moveTo>
                <a:lnTo>
                  <a:pt x="528243" y="2070"/>
                </a:lnTo>
                <a:lnTo>
                  <a:pt x="504317" y="51981"/>
                </a:lnTo>
                <a:lnTo>
                  <a:pt x="480542" y="2070"/>
                </a:lnTo>
                <a:lnTo>
                  <a:pt x="455295" y="2070"/>
                </a:lnTo>
                <a:lnTo>
                  <a:pt x="492213" y="72796"/>
                </a:lnTo>
                <a:lnTo>
                  <a:pt x="492213" y="118872"/>
                </a:lnTo>
                <a:lnTo>
                  <a:pt x="516432" y="118872"/>
                </a:lnTo>
                <a:lnTo>
                  <a:pt x="516432" y="72796"/>
                </a:lnTo>
                <a:lnTo>
                  <a:pt x="553491" y="207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1" name="object 211"/>
          <p:cNvGrpSpPr/>
          <p:nvPr/>
        </p:nvGrpSpPr>
        <p:grpSpPr>
          <a:xfrm>
            <a:off x="5452224" y="4900422"/>
            <a:ext cx="688975" cy="113664"/>
            <a:chOff x="5452224" y="4900422"/>
            <a:chExt cx="688975" cy="113664"/>
          </a:xfrm>
        </p:grpSpPr>
        <p:pic>
          <p:nvPicPr>
            <p:cNvPr id="212" name="object 21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5452224" y="4900422"/>
              <a:ext cx="95250" cy="113461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573283" y="4901156"/>
              <a:ext cx="89090" cy="11160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690653" y="4901158"/>
              <a:ext cx="91554" cy="111607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808154" y="4901158"/>
              <a:ext cx="90436" cy="111607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927610" y="4901153"/>
              <a:ext cx="89090" cy="111607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6041898" y="4903520"/>
              <a:ext cx="99060" cy="104139"/>
            </a:xfrm>
            <a:custGeom>
              <a:avLst/>
              <a:gdLst/>
              <a:ahLst/>
              <a:cxnLst/>
              <a:rect l="l" t="t" r="r" b="b"/>
              <a:pathLst>
                <a:path w="99060" h="104139">
                  <a:moveTo>
                    <a:pt x="99060" y="92710"/>
                  </a:moveTo>
                  <a:lnTo>
                    <a:pt x="56489" y="92710"/>
                  </a:lnTo>
                  <a:lnTo>
                    <a:pt x="56489" y="60960"/>
                  </a:lnTo>
                  <a:lnTo>
                    <a:pt x="94132" y="60960"/>
                  </a:lnTo>
                  <a:lnTo>
                    <a:pt x="94132" y="49530"/>
                  </a:lnTo>
                  <a:lnTo>
                    <a:pt x="19202" y="49530"/>
                  </a:lnTo>
                  <a:lnTo>
                    <a:pt x="19202" y="11430"/>
                  </a:lnTo>
                  <a:lnTo>
                    <a:pt x="93281" y="11430"/>
                  </a:lnTo>
                  <a:lnTo>
                    <a:pt x="93281" y="0"/>
                  </a:lnTo>
                  <a:lnTo>
                    <a:pt x="5791" y="0"/>
                  </a:lnTo>
                  <a:lnTo>
                    <a:pt x="5791" y="11430"/>
                  </a:lnTo>
                  <a:lnTo>
                    <a:pt x="5791" y="49530"/>
                  </a:lnTo>
                  <a:lnTo>
                    <a:pt x="5791" y="60960"/>
                  </a:lnTo>
                  <a:lnTo>
                    <a:pt x="43192" y="60960"/>
                  </a:lnTo>
                  <a:lnTo>
                    <a:pt x="43192" y="92710"/>
                  </a:lnTo>
                  <a:lnTo>
                    <a:pt x="0" y="92710"/>
                  </a:lnTo>
                  <a:lnTo>
                    <a:pt x="0" y="104140"/>
                  </a:lnTo>
                  <a:lnTo>
                    <a:pt x="99060" y="104140"/>
                  </a:lnTo>
                  <a:lnTo>
                    <a:pt x="99060" y="927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6196185" y="4897953"/>
            <a:ext cx="448945" cy="115570"/>
            <a:chOff x="6196185" y="4897953"/>
            <a:chExt cx="448945" cy="115570"/>
          </a:xfrm>
        </p:grpSpPr>
        <p:pic>
          <p:nvPicPr>
            <p:cNvPr id="219" name="object 21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196185" y="4901153"/>
              <a:ext cx="94741" cy="112102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6317728" y="4901156"/>
              <a:ext cx="89090" cy="111607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6430425" y="4897953"/>
              <a:ext cx="214341" cy="114813"/>
            </a:xfrm>
            <a:prstGeom prst="rect">
              <a:avLst/>
            </a:prstGeom>
          </p:spPr>
        </p:pic>
      </p:grpSp>
      <p:pic>
        <p:nvPicPr>
          <p:cNvPr id="222" name="object 222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6704534" y="4897220"/>
            <a:ext cx="453624" cy="118741"/>
          </a:xfrm>
          <a:prstGeom prst="rect">
            <a:avLst/>
          </a:prstGeom>
        </p:spPr>
      </p:pic>
      <p:sp>
        <p:nvSpPr>
          <p:cNvPr id="223" name="object 223"/>
          <p:cNvSpPr/>
          <p:nvPr/>
        </p:nvSpPr>
        <p:spPr>
          <a:xfrm>
            <a:off x="5448084" y="4690998"/>
            <a:ext cx="1022985" cy="121285"/>
          </a:xfrm>
          <a:custGeom>
            <a:avLst/>
            <a:gdLst/>
            <a:ahLst/>
            <a:cxnLst/>
            <a:rect l="l" t="t" r="r" b="b"/>
            <a:pathLst>
              <a:path w="1022985" h="121285">
                <a:moveTo>
                  <a:pt x="92887" y="41948"/>
                </a:moveTo>
                <a:lnTo>
                  <a:pt x="89014" y="24549"/>
                </a:lnTo>
                <a:lnTo>
                  <a:pt x="79844" y="11341"/>
                </a:lnTo>
                <a:lnTo>
                  <a:pt x="65760" y="2946"/>
                </a:lnTo>
                <a:lnTo>
                  <a:pt x="47104" y="0"/>
                </a:lnTo>
                <a:lnTo>
                  <a:pt x="35331" y="1066"/>
                </a:lnTo>
                <a:lnTo>
                  <a:pt x="5791" y="25196"/>
                </a:lnTo>
                <a:lnTo>
                  <a:pt x="0" y="60401"/>
                </a:lnTo>
                <a:lnTo>
                  <a:pt x="520" y="73126"/>
                </a:lnTo>
                <a:lnTo>
                  <a:pt x="17602" y="111848"/>
                </a:lnTo>
                <a:lnTo>
                  <a:pt x="47104" y="120929"/>
                </a:lnTo>
                <a:lnTo>
                  <a:pt x="65760" y="117995"/>
                </a:lnTo>
                <a:lnTo>
                  <a:pt x="79844" y="109601"/>
                </a:lnTo>
                <a:lnTo>
                  <a:pt x="89014" y="96405"/>
                </a:lnTo>
                <a:lnTo>
                  <a:pt x="92887" y="79006"/>
                </a:lnTo>
                <a:lnTo>
                  <a:pt x="68668" y="79006"/>
                </a:lnTo>
                <a:lnTo>
                  <a:pt x="66789" y="88049"/>
                </a:lnTo>
                <a:lnTo>
                  <a:pt x="62534" y="94830"/>
                </a:lnTo>
                <a:lnTo>
                  <a:pt x="55956" y="99085"/>
                </a:lnTo>
                <a:lnTo>
                  <a:pt x="47104" y="100558"/>
                </a:lnTo>
                <a:lnTo>
                  <a:pt x="39433" y="100558"/>
                </a:lnTo>
                <a:lnTo>
                  <a:pt x="24371" y="60401"/>
                </a:lnTo>
                <a:lnTo>
                  <a:pt x="24714" y="49047"/>
                </a:lnTo>
                <a:lnTo>
                  <a:pt x="39433" y="20370"/>
                </a:lnTo>
                <a:lnTo>
                  <a:pt x="47104" y="20370"/>
                </a:lnTo>
                <a:lnTo>
                  <a:pt x="55956" y="21856"/>
                </a:lnTo>
                <a:lnTo>
                  <a:pt x="62534" y="26123"/>
                </a:lnTo>
                <a:lnTo>
                  <a:pt x="66789" y="32905"/>
                </a:lnTo>
                <a:lnTo>
                  <a:pt x="68668" y="41948"/>
                </a:lnTo>
                <a:lnTo>
                  <a:pt x="92887" y="41948"/>
                </a:lnTo>
                <a:close/>
              </a:path>
              <a:path w="1022985" h="121285">
                <a:moveTo>
                  <a:pt x="198882" y="60401"/>
                </a:moveTo>
                <a:lnTo>
                  <a:pt x="198374" y="47764"/>
                </a:lnTo>
                <a:lnTo>
                  <a:pt x="196608" y="35941"/>
                </a:lnTo>
                <a:lnTo>
                  <a:pt x="193217" y="25196"/>
                </a:lnTo>
                <a:lnTo>
                  <a:pt x="190436" y="20370"/>
                </a:lnTo>
                <a:lnTo>
                  <a:pt x="187807" y="15798"/>
                </a:lnTo>
                <a:lnTo>
                  <a:pt x="181419" y="9105"/>
                </a:lnTo>
                <a:lnTo>
                  <a:pt x="174510" y="4826"/>
                </a:lnTo>
                <a:lnTo>
                  <a:pt x="174510" y="60401"/>
                </a:lnTo>
                <a:lnTo>
                  <a:pt x="174193" y="71843"/>
                </a:lnTo>
                <a:lnTo>
                  <a:pt x="159600" y="100558"/>
                </a:lnTo>
                <a:lnTo>
                  <a:pt x="144246" y="100558"/>
                </a:lnTo>
                <a:lnTo>
                  <a:pt x="129184" y="60401"/>
                </a:lnTo>
                <a:lnTo>
                  <a:pt x="129527" y="49047"/>
                </a:lnTo>
                <a:lnTo>
                  <a:pt x="144246" y="20370"/>
                </a:lnTo>
                <a:lnTo>
                  <a:pt x="159600" y="20370"/>
                </a:lnTo>
                <a:lnTo>
                  <a:pt x="174510" y="60401"/>
                </a:lnTo>
                <a:lnTo>
                  <a:pt x="174510" y="4826"/>
                </a:lnTo>
                <a:lnTo>
                  <a:pt x="173418" y="4140"/>
                </a:lnTo>
                <a:lnTo>
                  <a:pt x="163639" y="1066"/>
                </a:lnTo>
                <a:lnTo>
                  <a:pt x="151917" y="0"/>
                </a:lnTo>
                <a:lnTo>
                  <a:pt x="140144" y="1066"/>
                </a:lnTo>
                <a:lnTo>
                  <a:pt x="110617" y="25196"/>
                </a:lnTo>
                <a:lnTo>
                  <a:pt x="104813" y="60401"/>
                </a:lnTo>
                <a:lnTo>
                  <a:pt x="105346" y="73126"/>
                </a:lnTo>
                <a:lnTo>
                  <a:pt x="122415" y="111848"/>
                </a:lnTo>
                <a:lnTo>
                  <a:pt x="151917" y="120929"/>
                </a:lnTo>
                <a:lnTo>
                  <a:pt x="163639" y="119875"/>
                </a:lnTo>
                <a:lnTo>
                  <a:pt x="193217" y="95745"/>
                </a:lnTo>
                <a:lnTo>
                  <a:pt x="198374" y="73126"/>
                </a:lnTo>
                <a:lnTo>
                  <a:pt x="198882" y="60401"/>
                </a:lnTo>
                <a:close/>
              </a:path>
              <a:path w="1022985" h="121285">
                <a:moveTo>
                  <a:pt x="299707" y="2070"/>
                </a:moveTo>
                <a:lnTo>
                  <a:pt x="275348" y="2070"/>
                </a:lnTo>
                <a:lnTo>
                  <a:pt x="275348" y="77076"/>
                </a:lnTo>
                <a:lnTo>
                  <a:pt x="238277" y="2070"/>
                </a:lnTo>
                <a:lnTo>
                  <a:pt x="213766" y="2070"/>
                </a:lnTo>
                <a:lnTo>
                  <a:pt x="213766" y="118884"/>
                </a:lnTo>
                <a:lnTo>
                  <a:pt x="237985" y="118884"/>
                </a:lnTo>
                <a:lnTo>
                  <a:pt x="237985" y="44005"/>
                </a:lnTo>
                <a:lnTo>
                  <a:pt x="275043" y="118884"/>
                </a:lnTo>
                <a:lnTo>
                  <a:pt x="299707" y="118884"/>
                </a:lnTo>
                <a:lnTo>
                  <a:pt x="299707" y="2070"/>
                </a:lnTo>
                <a:close/>
              </a:path>
              <a:path w="1022985" h="121285">
                <a:moveTo>
                  <a:pt x="411175" y="2070"/>
                </a:moveTo>
                <a:lnTo>
                  <a:pt x="386372" y="2070"/>
                </a:lnTo>
                <a:lnTo>
                  <a:pt x="360375" y="92875"/>
                </a:lnTo>
                <a:lnTo>
                  <a:pt x="334391" y="2070"/>
                </a:lnTo>
                <a:lnTo>
                  <a:pt x="309575" y="2070"/>
                </a:lnTo>
                <a:lnTo>
                  <a:pt x="346938" y="118872"/>
                </a:lnTo>
                <a:lnTo>
                  <a:pt x="373811" y="118872"/>
                </a:lnTo>
                <a:lnTo>
                  <a:pt x="411175" y="2070"/>
                </a:lnTo>
                <a:close/>
              </a:path>
              <a:path w="1022985" h="121285">
                <a:moveTo>
                  <a:pt x="494436" y="98640"/>
                </a:moveTo>
                <a:lnTo>
                  <a:pt x="445414" y="98640"/>
                </a:lnTo>
                <a:lnTo>
                  <a:pt x="445414" y="69100"/>
                </a:lnTo>
                <a:lnTo>
                  <a:pt x="487641" y="69100"/>
                </a:lnTo>
                <a:lnTo>
                  <a:pt x="487641" y="48882"/>
                </a:lnTo>
                <a:lnTo>
                  <a:pt x="445414" y="48882"/>
                </a:lnTo>
                <a:lnTo>
                  <a:pt x="445414" y="22301"/>
                </a:lnTo>
                <a:lnTo>
                  <a:pt x="493699" y="22301"/>
                </a:lnTo>
                <a:lnTo>
                  <a:pt x="493699" y="2070"/>
                </a:lnTo>
                <a:lnTo>
                  <a:pt x="421195" y="2070"/>
                </a:lnTo>
                <a:lnTo>
                  <a:pt x="421195" y="118872"/>
                </a:lnTo>
                <a:lnTo>
                  <a:pt x="494436" y="118872"/>
                </a:lnTo>
                <a:lnTo>
                  <a:pt x="494436" y="98640"/>
                </a:lnTo>
                <a:close/>
              </a:path>
              <a:path w="1022985" h="121285">
                <a:moveTo>
                  <a:pt x="594677" y="2070"/>
                </a:moveTo>
                <a:lnTo>
                  <a:pt x="570318" y="2070"/>
                </a:lnTo>
                <a:lnTo>
                  <a:pt x="570318" y="77076"/>
                </a:lnTo>
                <a:lnTo>
                  <a:pt x="533247" y="2070"/>
                </a:lnTo>
                <a:lnTo>
                  <a:pt x="508736" y="2070"/>
                </a:lnTo>
                <a:lnTo>
                  <a:pt x="508736" y="118884"/>
                </a:lnTo>
                <a:lnTo>
                  <a:pt x="532955" y="118884"/>
                </a:lnTo>
                <a:lnTo>
                  <a:pt x="532955" y="44005"/>
                </a:lnTo>
                <a:lnTo>
                  <a:pt x="570014" y="118884"/>
                </a:lnTo>
                <a:lnTo>
                  <a:pt x="594677" y="118884"/>
                </a:lnTo>
                <a:lnTo>
                  <a:pt x="594677" y="2070"/>
                </a:lnTo>
                <a:close/>
              </a:path>
              <a:path w="1022985" h="121285">
                <a:moveTo>
                  <a:pt x="636308" y="2070"/>
                </a:moveTo>
                <a:lnTo>
                  <a:pt x="612089" y="2070"/>
                </a:lnTo>
                <a:lnTo>
                  <a:pt x="612089" y="118872"/>
                </a:lnTo>
                <a:lnTo>
                  <a:pt x="636308" y="118872"/>
                </a:lnTo>
                <a:lnTo>
                  <a:pt x="636308" y="2070"/>
                </a:lnTo>
                <a:close/>
              </a:path>
              <a:path w="1022985" h="121285">
                <a:moveTo>
                  <a:pt x="726808" y="98640"/>
                </a:moveTo>
                <a:lnTo>
                  <a:pt x="677786" y="98640"/>
                </a:lnTo>
                <a:lnTo>
                  <a:pt x="677786" y="69100"/>
                </a:lnTo>
                <a:lnTo>
                  <a:pt x="720013" y="69100"/>
                </a:lnTo>
                <a:lnTo>
                  <a:pt x="720013" y="48882"/>
                </a:lnTo>
                <a:lnTo>
                  <a:pt x="677786" y="48882"/>
                </a:lnTo>
                <a:lnTo>
                  <a:pt x="677786" y="22301"/>
                </a:lnTo>
                <a:lnTo>
                  <a:pt x="726071" y="22301"/>
                </a:lnTo>
                <a:lnTo>
                  <a:pt x="726071" y="2070"/>
                </a:lnTo>
                <a:lnTo>
                  <a:pt x="653567" y="2070"/>
                </a:lnTo>
                <a:lnTo>
                  <a:pt x="653567" y="118872"/>
                </a:lnTo>
                <a:lnTo>
                  <a:pt x="726808" y="118872"/>
                </a:lnTo>
                <a:lnTo>
                  <a:pt x="726808" y="98640"/>
                </a:lnTo>
                <a:close/>
              </a:path>
              <a:path w="1022985" h="121285">
                <a:moveTo>
                  <a:pt x="827062" y="2070"/>
                </a:moveTo>
                <a:lnTo>
                  <a:pt x="802703" y="2070"/>
                </a:lnTo>
                <a:lnTo>
                  <a:pt x="802703" y="77076"/>
                </a:lnTo>
                <a:lnTo>
                  <a:pt x="765632" y="2070"/>
                </a:lnTo>
                <a:lnTo>
                  <a:pt x="741121" y="2070"/>
                </a:lnTo>
                <a:lnTo>
                  <a:pt x="741121" y="118884"/>
                </a:lnTo>
                <a:lnTo>
                  <a:pt x="765340" y="118884"/>
                </a:lnTo>
                <a:lnTo>
                  <a:pt x="765340" y="44005"/>
                </a:lnTo>
                <a:lnTo>
                  <a:pt x="802398" y="118884"/>
                </a:lnTo>
                <a:lnTo>
                  <a:pt x="827062" y="118884"/>
                </a:lnTo>
                <a:lnTo>
                  <a:pt x="827062" y="2070"/>
                </a:lnTo>
                <a:close/>
              </a:path>
              <a:path w="1022985" h="121285">
                <a:moveTo>
                  <a:pt x="934834" y="41948"/>
                </a:moveTo>
                <a:lnTo>
                  <a:pt x="930960" y="24549"/>
                </a:lnTo>
                <a:lnTo>
                  <a:pt x="921804" y="11341"/>
                </a:lnTo>
                <a:lnTo>
                  <a:pt x="907707" y="2946"/>
                </a:lnTo>
                <a:lnTo>
                  <a:pt x="889050" y="0"/>
                </a:lnTo>
                <a:lnTo>
                  <a:pt x="877277" y="1066"/>
                </a:lnTo>
                <a:lnTo>
                  <a:pt x="847750" y="25196"/>
                </a:lnTo>
                <a:lnTo>
                  <a:pt x="841946" y="60401"/>
                </a:lnTo>
                <a:lnTo>
                  <a:pt x="842479" y="73126"/>
                </a:lnTo>
                <a:lnTo>
                  <a:pt x="859548" y="111848"/>
                </a:lnTo>
                <a:lnTo>
                  <a:pt x="889050" y="120929"/>
                </a:lnTo>
                <a:lnTo>
                  <a:pt x="907707" y="117995"/>
                </a:lnTo>
                <a:lnTo>
                  <a:pt x="921804" y="109601"/>
                </a:lnTo>
                <a:lnTo>
                  <a:pt x="930960" y="96405"/>
                </a:lnTo>
                <a:lnTo>
                  <a:pt x="934834" y="79006"/>
                </a:lnTo>
                <a:lnTo>
                  <a:pt x="910615" y="79006"/>
                </a:lnTo>
                <a:lnTo>
                  <a:pt x="908748" y="88049"/>
                </a:lnTo>
                <a:lnTo>
                  <a:pt x="904494" y="94830"/>
                </a:lnTo>
                <a:lnTo>
                  <a:pt x="897902" y="99085"/>
                </a:lnTo>
                <a:lnTo>
                  <a:pt x="889050" y="100558"/>
                </a:lnTo>
                <a:lnTo>
                  <a:pt x="881380" y="100558"/>
                </a:lnTo>
                <a:lnTo>
                  <a:pt x="866317" y="60401"/>
                </a:lnTo>
                <a:lnTo>
                  <a:pt x="866660" y="49047"/>
                </a:lnTo>
                <a:lnTo>
                  <a:pt x="881380" y="20370"/>
                </a:lnTo>
                <a:lnTo>
                  <a:pt x="889050" y="20370"/>
                </a:lnTo>
                <a:lnTo>
                  <a:pt x="897902" y="21856"/>
                </a:lnTo>
                <a:lnTo>
                  <a:pt x="904494" y="26123"/>
                </a:lnTo>
                <a:lnTo>
                  <a:pt x="908748" y="32905"/>
                </a:lnTo>
                <a:lnTo>
                  <a:pt x="910615" y="41948"/>
                </a:lnTo>
                <a:lnTo>
                  <a:pt x="934834" y="41948"/>
                </a:lnTo>
                <a:close/>
              </a:path>
              <a:path w="1022985" h="121285">
                <a:moveTo>
                  <a:pt x="1022527" y="98640"/>
                </a:moveTo>
                <a:lnTo>
                  <a:pt x="973505" y="98640"/>
                </a:lnTo>
                <a:lnTo>
                  <a:pt x="973505" y="69100"/>
                </a:lnTo>
                <a:lnTo>
                  <a:pt x="1015733" y="69100"/>
                </a:lnTo>
                <a:lnTo>
                  <a:pt x="1015733" y="48882"/>
                </a:lnTo>
                <a:lnTo>
                  <a:pt x="973505" y="48882"/>
                </a:lnTo>
                <a:lnTo>
                  <a:pt x="973505" y="22301"/>
                </a:lnTo>
                <a:lnTo>
                  <a:pt x="1021791" y="22301"/>
                </a:lnTo>
                <a:lnTo>
                  <a:pt x="1021791" y="2070"/>
                </a:lnTo>
                <a:lnTo>
                  <a:pt x="949286" y="2070"/>
                </a:lnTo>
                <a:lnTo>
                  <a:pt x="949286" y="118872"/>
                </a:lnTo>
                <a:lnTo>
                  <a:pt x="1022527" y="118872"/>
                </a:lnTo>
                <a:lnTo>
                  <a:pt x="1022527" y="9864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4" name="object 224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677138" y="2359761"/>
            <a:ext cx="2946717" cy="2946730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4318723" y="2355659"/>
            <a:ext cx="885825" cy="885812"/>
          </a:xfrm>
          <a:prstGeom prst="rect">
            <a:avLst/>
          </a:prstGeom>
        </p:spPr>
      </p:pic>
      <p:sp>
        <p:nvSpPr>
          <p:cNvPr id="226" name="object 226"/>
          <p:cNvSpPr/>
          <p:nvPr/>
        </p:nvSpPr>
        <p:spPr>
          <a:xfrm>
            <a:off x="576731" y="7433899"/>
            <a:ext cx="512445" cy="512445"/>
          </a:xfrm>
          <a:custGeom>
            <a:avLst/>
            <a:gdLst/>
            <a:ahLst/>
            <a:cxnLst/>
            <a:rect l="l" t="t" r="r" b="b"/>
            <a:pathLst>
              <a:path w="512444" h="512445">
                <a:moveTo>
                  <a:pt x="256057" y="0"/>
                </a:moveTo>
                <a:lnTo>
                  <a:pt x="210031" y="4125"/>
                </a:lnTo>
                <a:lnTo>
                  <a:pt x="166711" y="16018"/>
                </a:lnTo>
                <a:lnTo>
                  <a:pt x="126821" y="34956"/>
                </a:lnTo>
                <a:lnTo>
                  <a:pt x="91083" y="60216"/>
                </a:lnTo>
                <a:lnTo>
                  <a:pt x="60222" y="91076"/>
                </a:lnTo>
                <a:lnTo>
                  <a:pt x="34959" y="126811"/>
                </a:lnTo>
                <a:lnTo>
                  <a:pt x="16019" y="166700"/>
                </a:lnTo>
                <a:lnTo>
                  <a:pt x="4125" y="210019"/>
                </a:lnTo>
                <a:lnTo>
                  <a:pt x="0" y="256044"/>
                </a:lnTo>
                <a:lnTo>
                  <a:pt x="4125" y="302074"/>
                </a:lnTo>
                <a:lnTo>
                  <a:pt x="16019" y="345395"/>
                </a:lnTo>
                <a:lnTo>
                  <a:pt x="34959" y="385286"/>
                </a:lnTo>
                <a:lnTo>
                  <a:pt x="60222" y="421023"/>
                </a:lnTo>
                <a:lnTo>
                  <a:pt x="91083" y="451884"/>
                </a:lnTo>
                <a:lnTo>
                  <a:pt x="126821" y="477145"/>
                </a:lnTo>
                <a:lnTo>
                  <a:pt x="166711" y="496083"/>
                </a:lnTo>
                <a:lnTo>
                  <a:pt x="210031" y="507977"/>
                </a:lnTo>
                <a:lnTo>
                  <a:pt x="256057" y="512102"/>
                </a:lnTo>
                <a:lnTo>
                  <a:pt x="302083" y="507977"/>
                </a:lnTo>
                <a:lnTo>
                  <a:pt x="345403" y="496083"/>
                </a:lnTo>
                <a:lnTo>
                  <a:pt x="385293" y="477145"/>
                </a:lnTo>
                <a:lnTo>
                  <a:pt x="421031" y="451884"/>
                </a:lnTo>
                <a:lnTo>
                  <a:pt x="451892" y="421023"/>
                </a:lnTo>
                <a:lnTo>
                  <a:pt x="477154" y="385286"/>
                </a:lnTo>
                <a:lnTo>
                  <a:pt x="496094" y="345395"/>
                </a:lnTo>
                <a:lnTo>
                  <a:pt x="507989" y="302074"/>
                </a:lnTo>
                <a:lnTo>
                  <a:pt x="512114" y="256044"/>
                </a:lnTo>
                <a:lnTo>
                  <a:pt x="507989" y="210019"/>
                </a:lnTo>
                <a:lnTo>
                  <a:pt x="496094" y="166700"/>
                </a:lnTo>
                <a:lnTo>
                  <a:pt x="477154" y="126811"/>
                </a:lnTo>
                <a:lnTo>
                  <a:pt x="451892" y="91076"/>
                </a:lnTo>
                <a:lnTo>
                  <a:pt x="421031" y="60216"/>
                </a:lnTo>
                <a:lnTo>
                  <a:pt x="385293" y="34956"/>
                </a:lnTo>
                <a:lnTo>
                  <a:pt x="345403" y="16018"/>
                </a:lnTo>
                <a:lnTo>
                  <a:pt x="302083" y="4125"/>
                </a:lnTo>
                <a:lnTo>
                  <a:pt x="256057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16831" y="7433899"/>
            <a:ext cx="512445" cy="512445"/>
          </a:xfrm>
          <a:custGeom>
            <a:avLst/>
            <a:gdLst/>
            <a:ahLst/>
            <a:cxnLst/>
            <a:rect l="l" t="t" r="r" b="b"/>
            <a:pathLst>
              <a:path w="512445" h="512445">
                <a:moveTo>
                  <a:pt x="256057" y="0"/>
                </a:moveTo>
                <a:lnTo>
                  <a:pt x="210031" y="4125"/>
                </a:lnTo>
                <a:lnTo>
                  <a:pt x="166711" y="16018"/>
                </a:lnTo>
                <a:lnTo>
                  <a:pt x="126821" y="34956"/>
                </a:lnTo>
                <a:lnTo>
                  <a:pt x="91083" y="60216"/>
                </a:lnTo>
                <a:lnTo>
                  <a:pt x="60222" y="91076"/>
                </a:lnTo>
                <a:lnTo>
                  <a:pt x="34959" y="126811"/>
                </a:lnTo>
                <a:lnTo>
                  <a:pt x="16019" y="166700"/>
                </a:lnTo>
                <a:lnTo>
                  <a:pt x="4125" y="210019"/>
                </a:lnTo>
                <a:lnTo>
                  <a:pt x="0" y="256044"/>
                </a:lnTo>
                <a:lnTo>
                  <a:pt x="4125" y="302074"/>
                </a:lnTo>
                <a:lnTo>
                  <a:pt x="16019" y="345395"/>
                </a:lnTo>
                <a:lnTo>
                  <a:pt x="34959" y="385286"/>
                </a:lnTo>
                <a:lnTo>
                  <a:pt x="60222" y="421023"/>
                </a:lnTo>
                <a:lnTo>
                  <a:pt x="91083" y="451884"/>
                </a:lnTo>
                <a:lnTo>
                  <a:pt x="126821" y="477145"/>
                </a:lnTo>
                <a:lnTo>
                  <a:pt x="166711" y="496083"/>
                </a:lnTo>
                <a:lnTo>
                  <a:pt x="210031" y="507977"/>
                </a:lnTo>
                <a:lnTo>
                  <a:pt x="256057" y="512102"/>
                </a:lnTo>
                <a:lnTo>
                  <a:pt x="302083" y="507977"/>
                </a:lnTo>
                <a:lnTo>
                  <a:pt x="345403" y="496083"/>
                </a:lnTo>
                <a:lnTo>
                  <a:pt x="385293" y="477145"/>
                </a:lnTo>
                <a:lnTo>
                  <a:pt x="421031" y="451884"/>
                </a:lnTo>
                <a:lnTo>
                  <a:pt x="451892" y="421023"/>
                </a:lnTo>
                <a:lnTo>
                  <a:pt x="477154" y="385286"/>
                </a:lnTo>
                <a:lnTo>
                  <a:pt x="496094" y="345395"/>
                </a:lnTo>
                <a:lnTo>
                  <a:pt x="507989" y="302074"/>
                </a:lnTo>
                <a:lnTo>
                  <a:pt x="512114" y="256044"/>
                </a:lnTo>
                <a:lnTo>
                  <a:pt x="507989" y="210019"/>
                </a:lnTo>
                <a:lnTo>
                  <a:pt x="496094" y="166700"/>
                </a:lnTo>
                <a:lnTo>
                  <a:pt x="477154" y="126811"/>
                </a:lnTo>
                <a:lnTo>
                  <a:pt x="451892" y="91076"/>
                </a:lnTo>
                <a:lnTo>
                  <a:pt x="421031" y="60216"/>
                </a:lnTo>
                <a:lnTo>
                  <a:pt x="385293" y="34956"/>
                </a:lnTo>
                <a:lnTo>
                  <a:pt x="345403" y="16018"/>
                </a:lnTo>
                <a:lnTo>
                  <a:pt x="302083" y="4125"/>
                </a:lnTo>
                <a:lnTo>
                  <a:pt x="256057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76731" y="9148399"/>
            <a:ext cx="512445" cy="512445"/>
          </a:xfrm>
          <a:custGeom>
            <a:avLst/>
            <a:gdLst/>
            <a:ahLst/>
            <a:cxnLst/>
            <a:rect l="l" t="t" r="r" b="b"/>
            <a:pathLst>
              <a:path w="512444" h="512445">
                <a:moveTo>
                  <a:pt x="256057" y="0"/>
                </a:moveTo>
                <a:lnTo>
                  <a:pt x="210031" y="4125"/>
                </a:lnTo>
                <a:lnTo>
                  <a:pt x="166711" y="16018"/>
                </a:lnTo>
                <a:lnTo>
                  <a:pt x="126821" y="34956"/>
                </a:lnTo>
                <a:lnTo>
                  <a:pt x="91083" y="60216"/>
                </a:lnTo>
                <a:lnTo>
                  <a:pt x="60222" y="91076"/>
                </a:lnTo>
                <a:lnTo>
                  <a:pt x="34959" y="126811"/>
                </a:lnTo>
                <a:lnTo>
                  <a:pt x="16019" y="166700"/>
                </a:lnTo>
                <a:lnTo>
                  <a:pt x="4125" y="210019"/>
                </a:lnTo>
                <a:lnTo>
                  <a:pt x="0" y="256044"/>
                </a:lnTo>
                <a:lnTo>
                  <a:pt x="4125" y="302074"/>
                </a:lnTo>
                <a:lnTo>
                  <a:pt x="16019" y="345395"/>
                </a:lnTo>
                <a:lnTo>
                  <a:pt x="34959" y="385286"/>
                </a:lnTo>
                <a:lnTo>
                  <a:pt x="60222" y="421023"/>
                </a:lnTo>
                <a:lnTo>
                  <a:pt x="91083" y="451884"/>
                </a:lnTo>
                <a:lnTo>
                  <a:pt x="126821" y="477145"/>
                </a:lnTo>
                <a:lnTo>
                  <a:pt x="166711" y="496083"/>
                </a:lnTo>
                <a:lnTo>
                  <a:pt x="210031" y="507977"/>
                </a:lnTo>
                <a:lnTo>
                  <a:pt x="256057" y="512102"/>
                </a:lnTo>
                <a:lnTo>
                  <a:pt x="302083" y="507977"/>
                </a:lnTo>
                <a:lnTo>
                  <a:pt x="345403" y="496083"/>
                </a:lnTo>
                <a:lnTo>
                  <a:pt x="385293" y="477145"/>
                </a:lnTo>
                <a:lnTo>
                  <a:pt x="421031" y="451884"/>
                </a:lnTo>
                <a:lnTo>
                  <a:pt x="451892" y="421023"/>
                </a:lnTo>
                <a:lnTo>
                  <a:pt x="477154" y="385286"/>
                </a:lnTo>
                <a:lnTo>
                  <a:pt x="496094" y="345395"/>
                </a:lnTo>
                <a:lnTo>
                  <a:pt x="507989" y="302074"/>
                </a:lnTo>
                <a:lnTo>
                  <a:pt x="512114" y="256044"/>
                </a:lnTo>
                <a:lnTo>
                  <a:pt x="507989" y="210019"/>
                </a:lnTo>
                <a:lnTo>
                  <a:pt x="496094" y="166700"/>
                </a:lnTo>
                <a:lnTo>
                  <a:pt x="477154" y="126811"/>
                </a:lnTo>
                <a:lnTo>
                  <a:pt x="451892" y="91076"/>
                </a:lnTo>
                <a:lnTo>
                  <a:pt x="421031" y="60216"/>
                </a:lnTo>
                <a:lnTo>
                  <a:pt x="385293" y="34956"/>
                </a:lnTo>
                <a:lnTo>
                  <a:pt x="345403" y="16018"/>
                </a:lnTo>
                <a:lnTo>
                  <a:pt x="302083" y="4125"/>
                </a:lnTo>
                <a:lnTo>
                  <a:pt x="256057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16831" y="9148399"/>
            <a:ext cx="512445" cy="512445"/>
          </a:xfrm>
          <a:custGeom>
            <a:avLst/>
            <a:gdLst/>
            <a:ahLst/>
            <a:cxnLst/>
            <a:rect l="l" t="t" r="r" b="b"/>
            <a:pathLst>
              <a:path w="512445" h="512445">
                <a:moveTo>
                  <a:pt x="256057" y="0"/>
                </a:moveTo>
                <a:lnTo>
                  <a:pt x="210031" y="4125"/>
                </a:lnTo>
                <a:lnTo>
                  <a:pt x="166711" y="16018"/>
                </a:lnTo>
                <a:lnTo>
                  <a:pt x="126821" y="34956"/>
                </a:lnTo>
                <a:lnTo>
                  <a:pt x="91083" y="60216"/>
                </a:lnTo>
                <a:lnTo>
                  <a:pt x="60222" y="91076"/>
                </a:lnTo>
                <a:lnTo>
                  <a:pt x="34959" y="126811"/>
                </a:lnTo>
                <a:lnTo>
                  <a:pt x="16019" y="166700"/>
                </a:lnTo>
                <a:lnTo>
                  <a:pt x="4125" y="210019"/>
                </a:lnTo>
                <a:lnTo>
                  <a:pt x="0" y="256044"/>
                </a:lnTo>
                <a:lnTo>
                  <a:pt x="4125" y="302074"/>
                </a:lnTo>
                <a:lnTo>
                  <a:pt x="16019" y="345395"/>
                </a:lnTo>
                <a:lnTo>
                  <a:pt x="34959" y="385286"/>
                </a:lnTo>
                <a:lnTo>
                  <a:pt x="60222" y="421023"/>
                </a:lnTo>
                <a:lnTo>
                  <a:pt x="91083" y="451884"/>
                </a:lnTo>
                <a:lnTo>
                  <a:pt x="126821" y="477145"/>
                </a:lnTo>
                <a:lnTo>
                  <a:pt x="166711" y="496083"/>
                </a:lnTo>
                <a:lnTo>
                  <a:pt x="210031" y="507977"/>
                </a:lnTo>
                <a:lnTo>
                  <a:pt x="256057" y="512102"/>
                </a:lnTo>
                <a:lnTo>
                  <a:pt x="302083" y="507977"/>
                </a:lnTo>
                <a:lnTo>
                  <a:pt x="345403" y="496083"/>
                </a:lnTo>
                <a:lnTo>
                  <a:pt x="385293" y="477145"/>
                </a:lnTo>
                <a:lnTo>
                  <a:pt x="421031" y="451884"/>
                </a:lnTo>
                <a:lnTo>
                  <a:pt x="451892" y="421023"/>
                </a:lnTo>
                <a:lnTo>
                  <a:pt x="477154" y="385286"/>
                </a:lnTo>
                <a:lnTo>
                  <a:pt x="496094" y="345395"/>
                </a:lnTo>
                <a:lnTo>
                  <a:pt x="507989" y="302074"/>
                </a:lnTo>
                <a:lnTo>
                  <a:pt x="512114" y="256044"/>
                </a:lnTo>
                <a:lnTo>
                  <a:pt x="507989" y="210019"/>
                </a:lnTo>
                <a:lnTo>
                  <a:pt x="496094" y="166700"/>
                </a:lnTo>
                <a:lnTo>
                  <a:pt x="477154" y="126811"/>
                </a:lnTo>
                <a:lnTo>
                  <a:pt x="451892" y="91076"/>
                </a:lnTo>
                <a:lnTo>
                  <a:pt x="421031" y="60216"/>
                </a:lnTo>
                <a:lnTo>
                  <a:pt x="385293" y="34956"/>
                </a:lnTo>
                <a:lnTo>
                  <a:pt x="345403" y="16018"/>
                </a:lnTo>
                <a:lnTo>
                  <a:pt x="302083" y="4125"/>
                </a:lnTo>
                <a:lnTo>
                  <a:pt x="256057" y="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0" name="object 230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4318723" y="3389109"/>
            <a:ext cx="885825" cy="873893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4318723" y="4422571"/>
            <a:ext cx="885825" cy="885812"/>
          </a:xfrm>
          <a:prstGeom prst="rect">
            <a:avLst/>
          </a:prstGeom>
        </p:spPr>
      </p:pic>
      <p:grpSp>
        <p:nvGrpSpPr>
          <p:cNvPr id="232" name="object 232"/>
          <p:cNvGrpSpPr/>
          <p:nvPr/>
        </p:nvGrpSpPr>
        <p:grpSpPr>
          <a:xfrm>
            <a:off x="423291" y="1164209"/>
            <a:ext cx="1016635" cy="38100"/>
            <a:chOff x="423291" y="1164209"/>
            <a:chExt cx="1016635" cy="38100"/>
          </a:xfrm>
        </p:grpSpPr>
        <p:sp>
          <p:nvSpPr>
            <p:cNvPr id="233" name="object 233"/>
            <p:cNvSpPr/>
            <p:nvPr/>
          </p:nvSpPr>
          <p:spPr>
            <a:xfrm>
              <a:off x="423291" y="1164209"/>
              <a:ext cx="704850" cy="38100"/>
            </a:xfrm>
            <a:custGeom>
              <a:avLst/>
              <a:gdLst/>
              <a:ahLst/>
              <a:cxnLst/>
              <a:rect l="l" t="t" r="r" b="b"/>
              <a:pathLst>
                <a:path w="704850" h="38100">
                  <a:moveTo>
                    <a:pt x="704278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704278" y="38100"/>
                  </a:lnTo>
                  <a:lnTo>
                    <a:pt x="704278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086980" y="1164209"/>
              <a:ext cx="352425" cy="38100"/>
            </a:xfrm>
            <a:custGeom>
              <a:avLst/>
              <a:gdLst/>
              <a:ahLst/>
              <a:cxnLst/>
              <a:rect l="l" t="t" r="r" b="b"/>
              <a:pathLst>
                <a:path w="352425" h="38100">
                  <a:moveTo>
                    <a:pt x="352323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352323" y="38100"/>
                  </a:lnTo>
                  <a:lnTo>
                    <a:pt x="352323" y="0"/>
                  </a:lnTo>
                  <a:close/>
                </a:path>
              </a:pathLst>
            </a:custGeom>
            <a:solidFill>
              <a:srgbClr val="4062AD">
                <a:alpha val="3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5" name="object 235"/>
          <p:cNvGrpSpPr/>
          <p:nvPr/>
        </p:nvGrpSpPr>
        <p:grpSpPr>
          <a:xfrm>
            <a:off x="7958298" y="423095"/>
            <a:ext cx="464184" cy="414655"/>
            <a:chOff x="7958298" y="423095"/>
            <a:chExt cx="464184" cy="414655"/>
          </a:xfrm>
        </p:grpSpPr>
        <p:sp>
          <p:nvSpPr>
            <p:cNvPr id="236" name="object 236"/>
            <p:cNvSpPr/>
            <p:nvPr/>
          </p:nvSpPr>
          <p:spPr>
            <a:xfrm>
              <a:off x="7958298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2" y="3164"/>
                  </a:lnTo>
                  <a:lnTo>
                    <a:pt x="70015" y="11949"/>
                  </a:lnTo>
                  <a:lnTo>
                    <a:pt x="58855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6" y="409157"/>
                  </a:lnTo>
                  <a:lnTo>
                    <a:pt x="452766" y="396117"/>
                  </a:lnTo>
                  <a:lnTo>
                    <a:pt x="462813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0735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30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11" y="12230"/>
                  </a:lnTo>
                  <a:lnTo>
                    <a:pt x="11188" y="16827"/>
                  </a:lnTo>
                  <a:lnTo>
                    <a:pt x="3657" y="16827"/>
                  </a:lnTo>
                  <a:lnTo>
                    <a:pt x="3657" y="4267"/>
                  </a:lnTo>
                  <a:lnTo>
                    <a:pt x="11188" y="4267"/>
                  </a:lnTo>
                  <a:lnTo>
                    <a:pt x="18364" y="9690"/>
                  </a:lnTo>
                  <a:lnTo>
                    <a:pt x="18364" y="2730"/>
                  </a:lnTo>
                  <a:lnTo>
                    <a:pt x="17030" y="1714"/>
                  </a:lnTo>
                  <a:lnTo>
                    <a:pt x="14135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57" y="36931"/>
                  </a:lnTo>
                  <a:lnTo>
                    <a:pt x="3657" y="20193"/>
                  </a:lnTo>
                  <a:lnTo>
                    <a:pt x="14135" y="20193"/>
                  </a:lnTo>
                  <a:lnTo>
                    <a:pt x="17030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69" y="36931"/>
                  </a:moveTo>
                  <a:lnTo>
                    <a:pt x="84455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84" y="24104"/>
                  </a:lnTo>
                  <a:lnTo>
                    <a:pt x="71120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42" y="914"/>
                  </a:lnTo>
                  <a:lnTo>
                    <a:pt x="53670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27" y="27470"/>
                  </a:lnTo>
                  <a:lnTo>
                    <a:pt x="84289" y="36931"/>
                  </a:lnTo>
                  <a:lnTo>
                    <a:pt x="88569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410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712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37" y="6870"/>
                  </a:lnTo>
                  <a:lnTo>
                    <a:pt x="146837" y="4381"/>
                  </a:lnTo>
                  <a:lnTo>
                    <a:pt x="145415" y="2743"/>
                  </a:lnTo>
                  <a:lnTo>
                    <a:pt x="143878" y="1612"/>
                  </a:lnTo>
                  <a:lnTo>
                    <a:pt x="140550" y="317"/>
                  </a:lnTo>
                  <a:lnTo>
                    <a:pt x="138696" y="0"/>
                  </a:lnTo>
                  <a:lnTo>
                    <a:pt x="135204" y="0"/>
                  </a:lnTo>
                  <a:lnTo>
                    <a:pt x="125018" y="8496"/>
                  </a:lnTo>
                  <a:lnTo>
                    <a:pt x="125018" y="11887"/>
                  </a:lnTo>
                  <a:lnTo>
                    <a:pt x="138760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17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90" y="34493"/>
                  </a:lnTo>
                  <a:lnTo>
                    <a:pt x="133870" y="34493"/>
                  </a:lnTo>
                  <a:lnTo>
                    <a:pt x="132245" y="34099"/>
                  </a:lnTo>
                  <a:lnTo>
                    <a:pt x="129476" y="32499"/>
                  </a:lnTo>
                  <a:lnTo>
                    <a:pt x="128384" y="31445"/>
                  </a:lnTo>
                  <a:lnTo>
                    <a:pt x="127609" y="30111"/>
                  </a:lnTo>
                  <a:lnTo>
                    <a:pt x="124256" y="32512"/>
                  </a:lnTo>
                  <a:lnTo>
                    <a:pt x="125641" y="34404"/>
                  </a:lnTo>
                  <a:lnTo>
                    <a:pt x="127330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20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64" y="25247"/>
                  </a:moveTo>
                  <a:lnTo>
                    <a:pt x="198018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84" y="14554"/>
                  </a:lnTo>
                  <a:lnTo>
                    <a:pt x="190855" y="12763"/>
                  </a:lnTo>
                  <a:lnTo>
                    <a:pt x="190398" y="11493"/>
                  </a:lnTo>
                  <a:lnTo>
                    <a:pt x="190398" y="8737"/>
                  </a:lnTo>
                  <a:lnTo>
                    <a:pt x="197129" y="3352"/>
                  </a:lnTo>
                  <a:lnTo>
                    <a:pt x="201117" y="3352"/>
                  </a:lnTo>
                  <a:lnTo>
                    <a:pt x="203454" y="4521"/>
                  </a:lnTo>
                  <a:lnTo>
                    <a:pt x="205041" y="6870"/>
                  </a:lnTo>
                  <a:lnTo>
                    <a:pt x="208254" y="4381"/>
                  </a:lnTo>
                  <a:lnTo>
                    <a:pt x="206832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21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55" y="22148"/>
                  </a:lnTo>
                  <a:lnTo>
                    <a:pt x="202882" y="23266"/>
                  </a:lnTo>
                  <a:lnTo>
                    <a:pt x="203581" y="23964"/>
                  </a:lnTo>
                  <a:lnTo>
                    <a:pt x="204635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62" y="34099"/>
                  </a:lnTo>
                  <a:lnTo>
                    <a:pt x="190881" y="32499"/>
                  </a:lnTo>
                  <a:lnTo>
                    <a:pt x="189801" y="31445"/>
                  </a:lnTo>
                  <a:lnTo>
                    <a:pt x="189014" y="30111"/>
                  </a:lnTo>
                  <a:lnTo>
                    <a:pt x="185674" y="32512"/>
                  </a:lnTo>
                  <a:lnTo>
                    <a:pt x="187058" y="34404"/>
                  </a:lnTo>
                  <a:lnTo>
                    <a:pt x="188747" y="35763"/>
                  </a:lnTo>
                  <a:lnTo>
                    <a:pt x="192709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64" y="29044"/>
                  </a:lnTo>
                  <a:lnTo>
                    <a:pt x="208864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074077" y="484482"/>
              <a:ext cx="236404" cy="208815"/>
            </a:xfrm>
            <a:prstGeom prst="rect">
              <a:avLst/>
            </a:prstGeom>
          </p:spPr>
        </p:pic>
      </p:grpSp>
      <p:sp>
        <p:nvSpPr>
          <p:cNvPr id="239" name="object 239"/>
          <p:cNvSpPr/>
          <p:nvPr/>
        </p:nvSpPr>
        <p:spPr>
          <a:xfrm>
            <a:off x="7975512" y="886218"/>
            <a:ext cx="58419" cy="69850"/>
          </a:xfrm>
          <a:custGeom>
            <a:avLst/>
            <a:gdLst/>
            <a:ahLst/>
            <a:cxnLst/>
            <a:rect l="l" t="t" r="r" b="b"/>
            <a:pathLst>
              <a:path w="58420" h="69850">
                <a:moveTo>
                  <a:pt x="57885" y="0"/>
                </a:moveTo>
                <a:lnTo>
                  <a:pt x="49744" y="0"/>
                </a:lnTo>
                <a:lnTo>
                  <a:pt x="49744" y="69596"/>
                </a:lnTo>
                <a:lnTo>
                  <a:pt x="57885" y="69596"/>
                </a:lnTo>
                <a:lnTo>
                  <a:pt x="57885" y="0"/>
                </a:lnTo>
                <a:close/>
              </a:path>
              <a:path w="58420" h="69850">
                <a:moveTo>
                  <a:pt x="43457" y="34912"/>
                </a:moveTo>
                <a:lnTo>
                  <a:pt x="35317" y="34912"/>
                </a:lnTo>
                <a:lnTo>
                  <a:pt x="35317" y="68757"/>
                </a:lnTo>
                <a:lnTo>
                  <a:pt x="43457" y="68757"/>
                </a:lnTo>
                <a:lnTo>
                  <a:pt x="43457" y="34912"/>
                </a:lnTo>
                <a:close/>
              </a:path>
              <a:path w="58420" h="69850">
                <a:moveTo>
                  <a:pt x="17524" y="0"/>
                </a:moveTo>
                <a:lnTo>
                  <a:pt x="10158" y="0"/>
                </a:lnTo>
                <a:lnTo>
                  <a:pt x="7466" y="1155"/>
                </a:lnTo>
                <a:lnTo>
                  <a:pt x="0" y="34912"/>
                </a:lnTo>
                <a:lnTo>
                  <a:pt x="238" y="43988"/>
                </a:lnTo>
                <a:lnTo>
                  <a:pt x="10158" y="65684"/>
                </a:lnTo>
                <a:lnTo>
                  <a:pt x="17524" y="65684"/>
                </a:lnTo>
                <a:lnTo>
                  <a:pt x="20280" y="64617"/>
                </a:lnTo>
                <a:lnTo>
                  <a:pt x="22274" y="62547"/>
                </a:lnTo>
                <a:lnTo>
                  <a:pt x="24768" y="58615"/>
                </a:lnTo>
                <a:lnTo>
                  <a:pt x="12533" y="58547"/>
                </a:lnTo>
                <a:lnTo>
                  <a:pt x="11453" y="58089"/>
                </a:lnTo>
                <a:lnTo>
                  <a:pt x="10691" y="57010"/>
                </a:lnTo>
                <a:lnTo>
                  <a:pt x="8545" y="54165"/>
                </a:lnTo>
                <a:lnTo>
                  <a:pt x="7935" y="47282"/>
                </a:lnTo>
                <a:lnTo>
                  <a:pt x="7935" y="18567"/>
                </a:lnTo>
                <a:lnTo>
                  <a:pt x="8545" y="11582"/>
                </a:lnTo>
                <a:lnTo>
                  <a:pt x="10691" y="8826"/>
                </a:lnTo>
                <a:lnTo>
                  <a:pt x="11453" y="7747"/>
                </a:lnTo>
                <a:lnTo>
                  <a:pt x="12533" y="7213"/>
                </a:lnTo>
                <a:lnTo>
                  <a:pt x="25893" y="7213"/>
                </a:lnTo>
                <a:lnTo>
                  <a:pt x="20280" y="1155"/>
                </a:lnTo>
                <a:lnTo>
                  <a:pt x="17524" y="0"/>
                </a:lnTo>
                <a:close/>
              </a:path>
              <a:path w="58420" h="69850">
                <a:moveTo>
                  <a:pt x="25893" y="7213"/>
                </a:moveTo>
                <a:lnTo>
                  <a:pt x="15225" y="7213"/>
                </a:lnTo>
                <a:lnTo>
                  <a:pt x="16216" y="7747"/>
                </a:lnTo>
                <a:lnTo>
                  <a:pt x="19200" y="11582"/>
                </a:lnTo>
                <a:lnTo>
                  <a:pt x="19734" y="18567"/>
                </a:lnTo>
                <a:lnTo>
                  <a:pt x="19734" y="47282"/>
                </a:lnTo>
                <a:lnTo>
                  <a:pt x="19200" y="54165"/>
                </a:lnTo>
                <a:lnTo>
                  <a:pt x="17067" y="57010"/>
                </a:lnTo>
                <a:lnTo>
                  <a:pt x="16216" y="58089"/>
                </a:lnTo>
                <a:lnTo>
                  <a:pt x="15225" y="58547"/>
                </a:lnTo>
                <a:lnTo>
                  <a:pt x="24788" y="58547"/>
                </a:lnTo>
                <a:lnTo>
                  <a:pt x="26450" y="52930"/>
                </a:lnTo>
                <a:lnTo>
                  <a:pt x="27426" y="45145"/>
                </a:lnTo>
                <a:lnTo>
                  <a:pt x="27798" y="34912"/>
                </a:lnTo>
                <a:lnTo>
                  <a:pt x="43457" y="34912"/>
                </a:lnTo>
                <a:lnTo>
                  <a:pt x="43457" y="27635"/>
                </a:lnTo>
                <a:lnTo>
                  <a:pt x="27722" y="27635"/>
                </a:lnTo>
                <a:lnTo>
                  <a:pt x="27417" y="14350"/>
                </a:lnTo>
                <a:lnTo>
                  <a:pt x="25893" y="7213"/>
                </a:lnTo>
                <a:close/>
              </a:path>
              <a:path w="58420" h="69850">
                <a:moveTo>
                  <a:pt x="43457" y="457"/>
                </a:moveTo>
                <a:lnTo>
                  <a:pt x="35317" y="457"/>
                </a:lnTo>
                <a:lnTo>
                  <a:pt x="35317" y="27635"/>
                </a:lnTo>
                <a:lnTo>
                  <a:pt x="43457" y="27635"/>
                </a:lnTo>
                <a:lnTo>
                  <a:pt x="43457" y="457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104225" y="886218"/>
            <a:ext cx="56515" cy="69850"/>
          </a:xfrm>
          <a:custGeom>
            <a:avLst/>
            <a:gdLst/>
            <a:ahLst/>
            <a:cxnLst/>
            <a:rect l="l" t="t" r="r" b="b"/>
            <a:pathLst>
              <a:path w="56515" h="69850">
                <a:moveTo>
                  <a:pt x="56400" y="0"/>
                </a:moveTo>
                <a:lnTo>
                  <a:pt x="48031" y="0"/>
                </a:lnTo>
                <a:lnTo>
                  <a:pt x="48031" y="69596"/>
                </a:lnTo>
                <a:lnTo>
                  <a:pt x="56400" y="69596"/>
                </a:lnTo>
                <a:lnTo>
                  <a:pt x="56400" y="0"/>
                </a:lnTo>
                <a:close/>
              </a:path>
              <a:path w="56515" h="69850">
                <a:moveTo>
                  <a:pt x="23164" y="0"/>
                </a:moveTo>
                <a:lnTo>
                  <a:pt x="12801" y="0"/>
                </a:lnTo>
                <a:lnTo>
                  <a:pt x="8496" y="1917"/>
                </a:lnTo>
                <a:lnTo>
                  <a:pt x="0" y="32918"/>
                </a:lnTo>
                <a:lnTo>
                  <a:pt x="258" y="41754"/>
                </a:lnTo>
                <a:lnTo>
                  <a:pt x="12801" y="65684"/>
                </a:lnTo>
                <a:lnTo>
                  <a:pt x="23164" y="65684"/>
                </a:lnTo>
                <a:lnTo>
                  <a:pt x="27381" y="63919"/>
                </a:lnTo>
                <a:lnTo>
                  <a:pt x="30302" y="60401"/>
                </a:lnTo>
                <a:lnTo>
                  <a:pt x="31363" y="58547"/>
                </a:lnTo>
                <a:lnTo>
                  <a:pt x="15493" y="58547"/>
                </a:lnTo>
                <a:lnTo>
                  <a:pt x="13334" y="57556"/>
                </a:lnTo>
                <a:lnTo>
                  <a:pt x="11887" y="55778"/>
                </a:lnTo>
                <a:lnTo>
                  <a:pt x="9118" y="52031"/>
                </a:lnTo>
                <a:lnTo>
                  <a:pt x="8280" y="43967"/>
                </a:lnTo>
                <a:lnTo>
                  <a:pt x="8280" y="21869"/>
                </a:lnTo>
                <a:lnTo>
                  <a:pt x="9118" y="13817"/>
                </a:lnTo>
                <a:lnTo>
                  <a:pt x="13334" y="8204"/>
                </a:lnTo>
                <a:lnTo>
                  <a:pt x="15493" y="7213"/>
                </a:lnTo>
                <a:lnTo>
                  <a:pt x="31314" y="7213"/>
                </a:lnTo>
                <a:lnTo>
                  <a:pt x="30302" y="5448"/>
                </a:lnTo>
                <a:lnTo>
                  <a:pt x="27381" y="1917"/>
                </a:lnTo>
                <a:lnTo>
                  <a:pt x="23164" y="0"/>
                </a:lnTo>
                <a:close/>
              </a:path>
              <a:path w="56515" h="69850">
                <a:moveTo>
                  <a:pt x="31314" y="7213"/>
                </a:moveTo>
                <a:lnTo>
                  <a:pt x="20485" y="7213"/>
                </a:lnTo>
                <a:lnTo>
                  <a:pt x="22631" y="8204"/>
                </a:lnTo>
                <a:lnTo>
                  <a:pt x="24110" y="10269"/>
                </a:lnTo>
                <a:lnTo>
                  <a:pt x="26936" y="13817"/>
                </a:lnTo>
                <a:lnTo>
                  <a:pt x="27698" y="21869"/>
                </a:lnTo>
                <a:lnTo>
                  <a:pt x="27698" y="43967"/>
                </a:lnTo>
                <a:lnTo>
                  <a:pt x="26936" y="52031"/>
                </a:lnTo>
                <a:lnTo>
                  <a:pt x="22631" y="57556"/>
                </a:lnTo>
                <a:lnTo>
                  <a:pt x="20485" y="58547"/>
                </a:lnTo>
                <a:lnTo>
                  <a:pt x="31363" y="58547"/>
                </a:lnTo>
                <a:lnTo>
                  <a:pt x="33066" y="55573"/>
                </a:lnTo>
                <a:lnTo>
                  <a:pt x="34813" y="49331"/>
                </a:lnTo>
                <a:lnTo>
                  <a:pt x="35727" y="41754"/>
                </a:lnTo>
                <a:lnTo>
                  <a:pt x="35991" y="32918"/>
                </a:lnTo>
                <a:lnTo>
                  <a:pt x="35727" y="24082"/>
                </a:lnTo>
                <a:lnTo>
                  <a:pt x="34813" y="16506"/>
                </a:lnTo>
                <a:lnTo>
                  <a:pt x="33066" y="10269"/>
                </a:lnTo>
                <a:lnTo>
                  <a:pt x="31314" y="7213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231298" y="886211"/>
            <a:ext cx="59055" cy="69850"/>
          </a:xfrm>
          <a:custGeom>
            <a:avLst/>
            <a:gdLst/>
            <a:ahLst/>
            <a:cxnLst/>
            <a:rect l="l" t="t" r="r" b="b"/>
            <a:pathLst>
              <a:path w="59054" h="69850">
                <a:moveTo>
                  <a:pt x="58699" y="35001"/>
                </a:moveTo>
                <a:lnTo>
                  <a:pt x="50723" y="35001"/>
                </a:lnTo>
                <a:lnTo>
                  <a:pt x="50723" y="69608"/>
                </a:lnTo>
                <a:lnTo>
                  <a:pt x="58699" y="69608"/>
                </a:lnTo>
                <a:lnTo>
                  <a:pt x="58699" y="35001"/>
                </a:lnTo>
                <a:close/>
              </a:path>
              <a:path w="59054" h="69850">
                <a:moveTo>
                  <a:pt x="43726" y="61163"/>
                </a:moveTo>
                <a:lnTo>
                  <a:pt x="35991" y="61163"/>
                </a:lnTo>
                <a:lnTo>
                  <a:pt x="35991" y="68770"/>
                </a:lnTo>
                <a:lnTo>
                  <a:pt x="43726" y="68770"/>
                </a:lnTo>
                <a:lnTo>
                  <a:pt x="43726" y="61163"/>
                </a:lnTo>
                <a:close/>
              </a:path>
              <a:path w="59054" h="69850">
                <a:moveTo>
                  <a:pt x="27774" y="8293"/>
                </a:moveTo>
                <a:lnTo>
                  <a:pt x="19939" y="8293"/>
                </a:lnTo>
                <a:lnTo>
                  <a:pt x="19939" y="47739"/>
                </a:lnTo>
                <a:lnTo>
                  <a:pt x="19710" y="53416"/>
                </a:lnTo>
                <a:lnTo>
                  <a:pt x="18948" y="57950"/>
                </a:lnTo>
                <a:lnTo>
                  <a:pt x="0" y="57950"/>
                </a:lnTo>
                <a:lnTo>
                  <a:pt x="0" y="64935"/>
                </a:lnTo>
                <a:lnTo>
                  <a:pt x="28308" y="64935"/>
                </a:lnTo>
                <a:lnTo>
                  <a:pt x="33299" y="63614"/>
                </a:lnTo>
                <a:lnTo>
                  <a:pt x="35991" y="61163"/>
                </a:lnTo>
                <a:lnTo>
                  <a:pt x="43726" y="61163"/>
                </a:lnTo>
                <a:lnTo>
                  <a:pt x="43726" y="57785"/>
                </a:lnTo>
                <a:lnTo>
                  <a:pt x="26543" y="57785"/>
                </a:lnTo>
                <a:lnTo>
                  <a:pt x="27381" y="53035"/>
                </a:lnTo>
                <a:lnTo>
                  <a:pt x="27708" y="47739"/>
                </a:lnTo>
                <a:lnTo>
                  <a:pt x="27774" y="8293"/>
                </a:lnTo>
                <a:close/>
              </a:path>
              <a:path w="59054" h="69850">
                <a:moveTo>
                  <a:pt x="13195" y="8293"/>
                </a:moveTo>
                <a:lnTo>
                  <a:pt x="5435" y="8293"/>
                </a:lnTo>
                <a:lnTo>
                  <a:pt x="5435" y="57950"/>
                </a:lnTo>
                <a:lnTo>
                  <a:pt x="13195" y="57950"/>
                </a:lnTo>
                <a:lnTo>
                  <a:pt x="13195" y="8293"/>
                </a:lnTo>
                <a:close/>
              </a:path>
              <a:path w="59054" h="69850">
                <a:moveTo>
                  <a:pt x="43726" y="469"/>
                </a:moveTo>
                <a:lnTo>
                  <a:pt x="35991" y="469"/>
                </a:lnTo>
                <a:lnTo>
                  <a:pt x="35991" y="54648"/>
                </a:lnTo>
                <a:lnTo>
                  <a:pt x="33985" y="56337"/>
                </a:lnTo>
                <a:lnTo>
                  <a:pt x="30530" y="57404"/>
                </a:lnTo>
                <a:lnTo>
                  <a:pt x="26543" y="57785"/>
                </a:lnTo>
                <a:lnTo>
                  <a:pt x="43726" y="57785"/>
                </a:lnTo>
                <a:lnTo>
                  <a:pt x="43726" y="35001"/>
                </a:lnTo>
                <a:lnTo>
                  <a:pt x="58699" y="35001"/>
                </a:lnTo>
                <a:lnTo>
                  <a:pt x="58699" y="27711"/>
                </a:lnTo>
                <a:lnTo>
                  <a:pt x="43726" y="27711"/>
                </a:lnTo>
                <a:lnTo>
                  <a:pt x="43726" y="469"/>
                </a:lnTo>
                <a:close/>
              </a:path>
              <a:path w="59054" h="69850">
                <a:moveTo>
                  <a:pt x="58699" y="0"/>
                </a:moveTo>
                <a:lnTo>
                  <a:pt x="50723" y="0"/>
                </a:lnTo>
                <a:lnTo>
                  <a:pt x="50723" y="27711"/>
                </a:lnTo>
                <a:lnTo>
                  <a:pt x="58699" y="27711"/>
                </a:lnTo>
                <a:lnTo>
                  <a:pt x="58699" y="0"/>
                </a:lnTo>
                <a:close/>
              </a:path>
              <a:path w="59054" h="69850">
                <a:moveTo>
                  <a:pt x="31838" y="1231"/>
                </a:moveTo>
                <a:lnTo>
                  <a:pt x="838" y="1231"/>
                </a:lnTo>
                <a:lnTo>
                  <a:pt x="838" y="8293"/>
                </a:lnTo>
                <a:lnTo>
                  <a:pt x="31838" y="8293"/>
                </a:lnTo>
                <a:lnTo>
                  <a:pt x="31838" y="1231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359283" y="887064"/>
            <a:ext cx="62230" cy="66040"/>
          </a:xfrm>
          <a:custGeom>
            <a:avLst/>
            <a:gdLst/>
            <a:ahLst/>
            <a:cxnLst/>
            <a:rect l="l" t="t" r="r" b="b"/>
            <a:pathLst>
              <a:path w="62229" h="66040">
                <a:moveTo>
                  <a:pt x="34912" y="0"/>
                </a:moveTo>
                <a:lnTo>
                  <a:pt x="26619" y="0"/>
                </a:lnTo>
                <a:lnTo>
                  <a:pt x="26619" y="5676"/>
                </a:lnTo>
                <a:lnTo>
                  <a:pt x="24872" y="16060"/>
                </a:lnTo>
                <a:lnTo>
                  <a:pt x="19838" y="24366"/>
                </a:lnTo>
                <a:lnTo>
                  <a:pt x="11826" y="30503"/>
                </a:lnTo>
                <a:lnTo>
                  <a:pt x="1142" y="34378"/>
                </a:lnTo>
                <a:lnTo>
                  <a:pt x="1142" y="41821"/>
                </a:lnTo>
                <a:lnTo>
                  <a:pt x="11540" y="38806"/>
                </a:lnTo>
                <a:lnTo>
                  <a:pt x="19983" y="34378"/>
                </a:lnTo>
                <a:lnTo>
                  <a:pt x="26372" y="29039"/>
                </a:lnTo>
                <a:lnTo>
                  <a:pt x="30848" y="23088"/>
                </a:lnTo>
                <a:lnTo>
                  <a:pt x="41017" y="23088"/>
                </a:lnTo>
                <a:lnTo>
                  <a:pt x="36695" y="16060"/>
                </a:lnTo>
                <a:lnTo>
                  <a:pt x="34912" y="5676"/>
                </a:lnTo>
                <a:lnTo>
                  <a:pt x="34912" y="0"/>
                </a:lnTo>
                <a:close/>
              </a:path>
              <a:path w="62229" h="66040">
                <a:moveTo>
                  <a:pt x="41017" y="23088"/>
                </a:moveTo>
                <a:lnTo>
                  <a:pt x="30848" y="23088"/>
                </a:lnTo>
                <a:lnTo>
                  <a:pt x="35332" y="29039"/>
                </a:lnTo>
                <a:lnTo>
                  <a:pt x="41776" y="34412"/>
                </a:lnTo>
                <a:lnTo>
                  <a:pt x="50182" y="38806"/>
                </a:lnTo>
                <a:lnTo>
                  <a:pt x="60553" y="41821"/>
                </a:lnTo>
                <a:lnTo>
                  <a:pt x="60553" y="34378"/>
                </a:lnTo>
                <a:lnTo>
                  <a:pt x="49876" y="30503"/>
                </a:lnTo>
                <a:lnTo>
                  <a:pt x="41803" y="24366"/>
                </a:lnTo>
                <a:lnTo>
                  <a:pt x="41017" y="23088"/>
                </a:lnTo>
                <a:close/>
              </a:path>
              <a:path w="62229" h="66040">
                <a:moveTo>
                  <a:pt x="61760" y="58470"/>
                </a:moveTo>
                <a:lnTo>
                  <a:pt x="0" y="58470"/>
                </a:lnTo>
                <a:lnTo>
                  <a:pt x="0" y="65684"/>
                </a:lnTo>
                <a:lnTo>
                  <a:pt x="61760" y="65684"/>
                </a:lnTo>
                <a:lnTo>
                  <a:pt x="61760" y="58470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3" name="object 243"/>
          <p:cNvGrpSpPr/>
          <p:nvPr/>
        </p:nvGrpSpPr>
        <p:grpSpPr>
          <a:xfrm>
            <a:off x="8729624" y="420014"/>
            <a:ext cx="630555" cy="217170"/>
            <a:chOff x="8729624" y="420014"/>
            <a:chExt cx="630555" cy="217170"/>
          </a:xfrm>
        </p:grpSpPr>
        <p:pic>
          <p:nvPicPr>
            <p:cNvPr id="244" name="object 24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729624" y="420014"/>
              <a:ext cx="201828" cy="216738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8952573" y="422515"/>
              <a:ext cx="193675" cy="214629"/>
            </a:xfrm>
            <a:custGeom>
              <a:avLst/>
              <a:gdLst/>
              <a:ahLst/>
              <a:cxnLst/>
              <a:rect l="l" t="t" r="r" b="b"/>
              <a:pathLst>
                <a:path w="193675" h="214629">
                  <a:moveTo>
                    <a:pt x="180543" y="44450"/>
                  </a:moveTo>
                  <a:lnTo>
                    <a:pt x="39751" y="44450"/>
                  </a:lnTo>
                  <a:lnTo>
                    <a:pt x="39751" y="21590"/>
                  </a:lnTo>
                  <a:lnTo>
                    <a:pt x="179349" y="21590"/>
                  </a:lnTo>
                  <a:lnTo>
                    <a:pt x="179349" y="0"/>
                  </a:lnTo>
                  <a:lnTo>
                    <a:pt x="14198" y="0"/>
                  </a:lnTo>
                  <a:lnTo>
                    <a:pt x="14198" y="21590"/>
                  </a:lnTo>
                  <a:lnTo>
                    <a:pt x="14198" y="44450"/>
                  </a:lnTo>
                  <a:lnTo>
                    <a:pt x="14198" y="64770"/>
                  </a:lnTo>
                  <a:lnTo>
                    <a:pt x="180543" y="64770"/>
                  </a:lnTo>
                  <a:lnTo>
                    <a:pt x="180543" y="44450"/>
                  </a:lnTo>
                  <a:close/>
                </a:path>
                <a:path w="193675" h="214629">
                  <a:moveTo>
                    <a:pt x="184086" y="193040"/>
                  </a:moveTo>
                  <a:lnTo>
                    <a:pt x="39751" y="193040"/>
                  </a:lnTo>
                  <a:lnTo>
                    <a:pt x="39751" y="177800"/>
                  </a:lnTo>
                  <a:lnTo>
                    <a:pt x="179349" y="177800"/>
                  </a:lnTo>
                  <a:lnTo>
                    <a:pt x="179349" y="157480"/>
                  </a:lnTo>
                  <a:lnTo>
                    <a:pt x="179349" y="140970"/>
                  </a:lnTo>
                  <a:lnTo>
                    <a:pt x="179349" y="120650"/>
                  </a:lnTo>
                  <a:lnTo>
                    <a:pt x="14198" y="120650"/>
                  </a:lnTo>
                  <a:lnTo>
                    <a:pt x="14198" y="140970"/>
                  </a:lnTo>
                  <a:lnTo>
                    <a:pt x="153568" y="140970"/>
                  </a:lnTo>
                  <a:lnTo>
                    <a:pt x="153568" y="157480"/>
                  </a:lnTo>
                  <a:lnTo>
                    <a:pt x="14198" y="157480"/>
                  </a:lnTo>
                  <a:lnTo>
                    <a:pt x="14198" y="177800"/>
                  </a:lnTo>
                  <a:lnTo>
                    <a:pt x="14198" y="193040"/>
                  </a:lnTo>
                  <a:lnTo>
                    <a:pt x="14198" y="214630"/>
                  </a:lnTo>
                  <a:lnTo>
                    <a:pt x="184086" y="214630"/>
                  </a:lnTo>
                  <a:lnTo>
                    <a:pt x="184086" y="193040"/>
                  </a:lnTo>
                  <a:close/>
                </a:path>
                <a:path w="193675" h="214629">
                  <a:moveTo>
                    <a:pt x="193319" y="81749"/>
                  </a:moveTo>
                  <a:lnTo>
                    <a:pt x="0" y="81749"/>
                  </a:lnTo>
                  <a:lnTo>
                    <a:pt x="0" y="103047"/>
                  </a:lnTo>
                  <a:lnTo>
                    <a:pt x="193319" y="103047"/>
                  </a:lnTo>
                  <a:lnTo>
                    <a:pt x="193319" y="81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185948" y="420014"/>
              <a:ext cx="173913" cy="214604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9474237" y="413866"/>
            <a:ext cx="408940" cy="220979"/>
            <a:chOff x="9474237" y="413866"/>
            <a:chExt cx="408940" cy="220979"/>
          </a:xfrm>
        </p:grpSpPr>
        <p:pic>
          <p:nvPicPr>
            <p:cNvPr id="248" name="object 24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474237" y="413866"/>
              <a:ext cx="210108" cy="220751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711865" y="420009"/>
              <a:ext cx="171297" cy="214617"/>
            </a:xfrm>
            <a:prstGeom prst="rect">
              <a:avLst/>
            </a:prstGeom>
          </p:spPr>
        </p:pic>
      </p:grpSp>
      <p:pic>
        <p:nvPicPr>
          <p:cNvPr id="250" name="object 250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1223403" y="8186681"/>
            <a:ext cx="1894136" cy="118864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9933868" y="420013"/>
            <a:ext cx="205143" cy="214604"/>
          </a:xfrm>
          <a:prstGeom prst="rect">
            <a:avLst/>
          </a:prstGeom>
        </p:spPr>
      </p:pic>
      <p:sp>
        <p:nvSpPr>
          <p:cNvPr id="252" name="object 252"/>
          <p:cNvSpPr/>
          <p:nvPr/>
        </p:nvSpPr>
        <p:spPr>
          <a:xfrm>
            <a:off x="10224744" y="413867"/>
            <a:ext cx="422275" cy="222250"/>
          </a:xfrm>
          <a:custGeom>
            <a:avLst/>
            <a:gdLst/>
            <a:ahLst/>
            <a:cxnLst/>
            <a:rect l="l" t="t" r="r" b="b"/>
            <a:pathLst>
              <a:path w="422275" h="222250">
                <a:moveTo>
                  <a:pt x="115227" y="140068"/>
                </a:moveTo>
                <a:lnTo>
                  <a:pt x="108775" y="101422"/>
                </a:lnTo>
                <a:lnTo>
                  <a:pt x="89662" y="76987"/>
                </a:lnTo>
                <a:lnTo>
                  <a:pt x="89662" y="140068"/>
                </a:lnTo>
                <a:lnTo>
                  <a:pt x="88938" y="154241"/>
                </a:lnTo>
                <a:lnTo>
                  <a:pt x="68376" y="188341"/>
                </a:lnTo>
                <a:lnTo>
                  <a:pt x="55359" y="188341"/>
                </a:lnTo>
                <a:lnTo>
                  <a:pt x="34950" y="154203"/>
                </a:lnTo>
                <a:lnTo>
                  <a:pt x="34302" y="140068"/>
                </a:lnTo>
                <a:lnTo>
                  <a:pt x="34988" y="125564"/>
                </a:lnTo>
                <a:lnTo>
                  <a:pt x="55359" y="91795"/>
                </a:lnTo>
                <a:lnTo>
                  <a:pt x="67906" y="91795"/>
                </a:lnTo>
                <a:lnTo>
                  <a:pt x="88823" y="124955"/>
                </a:lnTo>
                <a:lnTo>
                  <a:pt x="89662" y="140068"/>
                </a:lnTo>
                <a:lnTo>
                  <a:pt x="89662" y="76987"/>
                </a:lnTo>
                <a:lnTo>
                  <a:pt x="83883" y="73748"/>
                </a:lnTo>
                <a:lnTo>
                  <a:pt x="77190" y="71399"/>
                </a:lnTo>
                <a:lnTo>
                  <a:pt x="69875" y="70015"/>
                </a:lnTo>
                <a:lnTo>
                  <a:pt x="61976" y="69557"/>
                </a:lnTo>
                <a:lnTo>
                  <a:pt x="53022" y="70167"/>
                </a:lnTo>
                <a:lnTo>
                  <a:pt x="14287" y="103047"/>
                </a:lnTo>
                <a:lnTo>
                  <a:pt x="8750" y="140068"/>
                </a:lnTo>
                <a:lnTo>
                  <a:pt x="10172" y="160362"/>
                </a:lnTo>
                <a:lnTo>
                  <a:pt x="31699" y="201345"/>
                </a:lnTo>
                <a:lnTo>
                  <a:pt x="61976" y="210337"/>
                </a:lnTo>
                <a:lnTo>
                  <a:pt x="70154" y="209854"/>
                </a:lnTo>
                <a:lnTo>
                  <a:pt x="103505" y="188341"/>
                </a:lnTo>
                <a:lnTo>
                  <a:pt x="108953" y="178485"/>
                </a:lnTo>
                <a:lnTo>
                  <a:pt x="113652" y="160972"/>
                </a:lnTo>
                <a:lnTo>
                  <a:pt x="115227" y="140068"/>
                </a:lnTo>
                <a:close/>
              </a:path>
              <a:path w="422275" h="222250">
                <a:moveTo>
                  <a:pt x="122326" y="30746"/>
                </a:moveTo>
                <a:lnTo>
                  <a:pt x="73812" y="30746"/>
                </a:lnTo>
                <a:lnTo>
                  <a:pt x="73812" y="0"/>
                </a:lnTo>
                <a:lnTo>
                  <a:pt x="48031" y="0"/>
                </a:lnTo>
                <a:lnTo>
                  <a:pt x="48031" y="30746"/>
                </a:lnTo>
                <a:lnTo>
                  <a:pt x="0" y="30746"/>
                </a:lnTo>
                <a:lnTo>
                  <a:pt x="0" y="52984"/>
                </a:lnTo>
                <a:lnTo>
                  <a:pt x="122326" y="52984"/>
                </a:lnTo>
                <a:lnTo>
                  <a:pt x="122326" y="30746"/>
                </a:lnTo>
                <a:close/>
              </a:path>
              <a:path w="422275" h="222250">
                <a:moveTo>
                  <a:pt x="210108" y="93700"/>
                </a:moveTo>
                <a:lnTo>
                  <a:pt x="176504" y="93700"/>
                </a:lnTo>
                <a:lnTo>
                  <a:pt x="176504" y="6146"/>
                </a:lnTo>
                <a:lnTo>
                  <a:pt x="150723" y="6146"/>
                </a:lnTo>
                <a:lnTo>
                  <a:pt x="150723" y="220751"/>
                </a:lnTo>
                <a:lnTo>
                  <a:pt x="176504" y="220751"/>
                </a:lnTo>
                <a:lnTo>
                  <a:pt x="176504" y="116166"/>
                </a:lnTo>
                <a:lnTo>
                  <a:pt x="210108" y="116166"/>
                </a:lnTo>
                <a:lnTo>
                  <a:pt x="210108" y="93700"/>
                </a:lnTo>
                <a:close/>
              </a:path>
              <a:path w="422275" h="222250">
                <a:moveTo>
                  <a:pt x="409397" y="60604"/>
                </a:moveTo>
                <a:lnTo>
                  <a:pt x="268617" y="60604"/>
                </a:lnTo>
                <a:lnTo>
                  <a:pt x="268617" y="7264"/>
                </a:lnTo>
                <a:lnTo>
                  <a:pt x="243052" y="7264"/>
                </a:lnTo>
                <a:lnTo>
                  <a:pt x="243052" y="60604"/>
                </a:lnTo>
                <a:lnTo>
                  <a:pt x="243052" y="82194"/>
                </a:lnTo>
                <a:lnTo>
                  <a:pt x="409397" y="82194"/>
                </a:lnTo>
                <a:lnTo>
                  <a:pt x="409397" y="60604"/>
                </a:lnTo>
                <a:close/>
              </a:path>
              <a:path w="422275" h="222250">
                <a:moveTo>
                  <a:pt x="412000" y="199034"/>
                </a:moveTo>
                <a:lnTo>
                  <a:pt x="268617" y="199034"/>
                </a:lnTo>
                <a:lnTo>
                  <a:pt x="268617" y="153314"/>
                </a:lnTo>
                <a:lnTo>
                  <a:pt x="243052" y="153314"/>
                </a:lnTo>
                <a:lnTo>
                  <a:pt x="243052" y="199034"/>
                </a:lnTo>
                <a:lnTo>
                  <a:pt x="243052" y="221894"/>
                </a:lnTo>
                <a:lnTo>
                  <a:pt x="412000" y="221894"/>
                </a:lnTo>
                <a:lnTo>
                  <a:pt x="412000" y="199034"/>
                </a:lnTo>
                <a:close/>
              </a:path>
              <a:path w="422275" h="222250">
                <a:moveTo>
                  <a:pt x="422186" y="110959"/>
                </a:moveTo>
                <a:lnTo>
                  <a:pt x="228866" y="110959"/>
                </a:lnTo>
                <a:lnTo>
                  <a:pt x="228866" y="133210"/>
                </a:lnTo>
                <a:lnTo>
                  <a:pt x="422186" y="133210"/>
                </a:lnTo>
                <a:lnTo>
                  <a:pt x="422186" y="110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3" name="object 253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10749000" y="420010"/>
            <a:ext cx="183845" cy="216738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10980725" y="413867"/>
            <a:ext cx="176263" cy="220751"/>
          </a:xfrm>
          <a:prstGeom prst="rect">
            <a:avLst/>
          </a:prstGeom>
        </p:spPr>
      </p:pic>
      <p:sp>
        <p:nvSpPr>
          <p:cNvPr id="255" name="object 255"/>
          <p:cNvSpPr/>
          <p:nvPr/>
        </p:nvSpPr>
        <p:spPr>
          <a:xfrm>
            <a:off x="11218329" y="567181"/>
            <a:ext cx="169545" cy="68580"/>
          </a:xfrm>
          <a:custGeom>
            <a:avLst/>
            <a:gdLst/>
            <a:ahLst/>
            <a:cxnLst/>
            <a:rect l="l" t="t" r="r" b="b"/>
            <a:pathLst>
              <a:path w="169545" h="68579">
                <a:moveTo>
                  <a:pt x="168948" y="45720"/>
                </a:moveTo>
                <a:lnTo>
                  <a:pt x="25565" y="45720"/>
                </a:lnTo>
                <a:lnTo>
                  <a:pt x="25565" y="0"/>
                </a:lnTo>
                <a:lnTo>
                  <a:pt x="0" y="0"/>
                </a:lnTo>
                <a:lnTo>
                  <a:pt x="0" y="45720"/>
                </a:lnTo>
                <a:lnTo>
                  <a:pt x="0" y="68580"/>
                </a:lnTo>
                <a:lnTo>
                  <a:pt x="168948" y="68580"/>
                </a:lnTo>
                <a:lnTo>
                  <a:pt x="168948" y="457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204130" y="421131"/>
            <a:ext cx="193675" cy="126364"/>
          </a:xfrm>
          <a:custGeom>
            <a:avLst/>
            <a:gdLst/>
            <a:ahLst/>
            <a:cxnLst/>
            <a:rect l="l" t="t" r="r" b="b"/>
            <a:pathLst>
              <a:path w="193675" h="126365">
                <a:moveTo>
                  <a:pt x="180543" y="53340"/>
                </a:moveTo>
                <a:lnTo>
                  <a:pt x="39763" y="53340"/>
                </a:lnTo>
                <a:lnTo>
                  <a:pt x="39763" y="0"/>
                </a:lnTo>
                <a:lnTo>
                  <a:pt x="14198" y="0"/>
                </a:lnTo>
                <a:lnTo>
                  <a:pt x="14198" y="53340"/>
                </a:lnTo>
                <a:lnTo>
                  <a:pt x="14198" y="74930"/>
                </a:lnTo>
                <a:lnTo>
                  <a:pt x="180543" y="74930"/>
                </a:lnTo>
                <a:lnTo>
                  <a:pt x="180543" y="53340"/>
                </a:lnTo>
                <a:close/>
              </a:path>
              <a:path w="193675" h="126365">
                <a:moveTo>
                  <a:pt x="193332" y="103695"/>
                </a:moveTo>
                <a:lnTo>
                  <a:pt x="0" y="103695"/>
                </a:lnTo>
                <a:lnTo>
                  <a:pt x="0" y="125945"/>
                </a:lnTo>
                <a:lnTo>
                  <a:pt x="193332" y="125945"/>
                </a:lnTo>
                <a:lnTo>
                  <a:pt x="193332" y="1036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7" name="object 257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1506377" y="420014"/>
            <a:ext cx="173913" cy="214604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1732653" y="420014"/>
            <a:ext cx="178168" cy="214604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12024945" y="423791"/>
            <a:ext cx="190474" cy="201358"/>
          </a:xfrm>
          <a:prstGeom prst="rect">
            <a:avLst/>
          </a:prstGeom>
        </p:spPr>
      </p:pic>
      <p:sp>
        <p:nvSpPr>
          <p:cNvPr id="260" name="object 260"/>
          <p:cNvSpPr/>
          <p:nvPr/>
        </p:nvSpPr>
        <p:spPr>
          <a:xfrm>
            <a:off x="12255005" y="420014"/>
            <a:ext cx="257175" cy="215900"/>
          </a:xfrm>
          <a:custGeom>
            <a:avLst/>
            <a:gdLst/>
            <a:ahLst/>
            <a:cxnLst/>
            <a:rect l="l" t="t" r="r" b="b"/>
            <a:pathLst>
              <a:path w="257175" h="215900">
                <a:moveTo>
                  <a:pt x="104825" y="2540"/>
                </a:moveTo>
                <a:lnTo>
                  <a:pt x="79971" y="2540"/>
                </a:lnTo>
                <a:lnTo>
                  <a:pt x="79971" y="25400"/>
                </a:lnTo>
                <a:lnTo>
                  <a:pt x="79971" y="96520"/>
                </a:lnTo>
                <a:lnTo>
                  <a:pt x="25323" y="96520"/>
                </a:lnTo>
                <a:lnTo>
                  <a:pt x="25323" y="25400"/>
                </a:lnTo>
                <a:lnTo>
                  <a:pt x="79971" y="25400"/>
                </a:lnTo>
                <a:lnTo>
                  <a:pt x="79971" y="2540"/>
                </a:lnTo>
                <a:lnTo>
                  <a:pt x="0" y="2540"/>
                </a:lnTo>
                <a:lnTo>
                  <a:pt x="0" y="25400"/>
                </a:lnTo>
                <a:lnTo>
                  <a:pt x="0" y="96520"/>
                </a:lnTo>
                <a:lnTo>
                  <a:pt x="0" y="119380"/>
                </a:lnTo>
                <a:lnTo>
                  <a:pt x="104825" y="119380"/>
                </a:lnTo>
                <a:lnTo>
                  <a:pt x="104825" y="97015"/>
                </a:lnTo>
                <a:lnTo>
                  <a:pt x="104825" y="96520"/>
                </a:lnTo>
                <a:lnTo>
                  <a:pt x="104825" y="25400"/>
                </a:lnTo>
                <a:lnTo>
                  <a:pt x="104825" y="24841"/>
                </a:lnTo>
                <a:lnTo>
                  <a:pt x="104825" y="2540"/>
                </a:lnTo>
                <a:close/>
              </a:path>
              <a:path w="257175" h="215900">
                <a:moveTo>
                  <a:pt x="174625" y="193040"/>
                </a:moveTo>
                <a:lnTo>
                  <a:pt x="37858" y="193040"/>
                </a:lnTo>
                <a:lnTo>
                  <a:pt x="37858" y="142240"/>
                </a:lnTo>
                <a:lnTo>
                  <a:pt x="12306" y="142240"/>
                </a:lnTo>
                <a:lnTo>
                  <a:pt x="12306" y="193040"/>
                </a:lnTo>
                <a:lnTo>
                  <a:pt x="12306" y="215900"/>
                </a:lnTo>
                <a:lnTo>
                  <a:pt x="174625" y="215900"/>
                </a:lnTo>
                <a:lnTo>
                  <a:pt x="174625" y="193040"/>
                </a:lnTo>
                <a:close/>
              </a:path>
              <a:path w="257175" h="215900">
                <a:moveTo>
                  <a:pt x="201841" y="58420"/>
                </a:moveTo>
                <a:lnTo>
                  <a:pt x="170611" y="58420"/>
                </a:lnTo>
                <a:lnTo>
                  <a:pt x="170611" y="0"/>
                </a:lnTo>
                <a:lnTo>
                  <a:pt x="144818" y="0"/>
                </a:lnTo>
                <a:lnTo>
                  <a:pt x="144818" y="58420"/>
                </a:lnTo>
                <a:lnTo>
                  <a:pt x="144818" y="81280"/>
                </a:lnTo>
                <a:lnTo>
                  <a:pt x="144818" y="149860"/>
                </a:lnTo>
                <a:lnTo>
                  <a:pt x="170611" y="149860"/>
                </a:lnTo>
                <a:lnTo>
                  <a:pt x="170611" y="81280"/>
                </a:lnTo>
                <a:lnTo>
                  <a:pt x="201841" y="81280"/>
                </a:lnTo>
                <a:lnTo>
                  <a:pt x="201841" y="58420"/>
                </a:lnTo>
                <a:close/>
              </a:path>
              <a:path w="257175" h="215900">
                <a:moveTo>
                  <a:pt x="256324" y="14909"/>
                </a:moveTo>
                <a:lnTo>
                  <a:pt x="229819" y="14909"/>
                </a:lnTo>
                <a:lnTo>
                  <a:pt x="229819" y="47320"/>
                </a:lnTo>
                <a:lnTo>
                  <a:pt x="232422" y="149072"/>
                </a:lnTo>
                <a:lnTo>
                  <a:pt x="253720" y="149072"/>
                </a:lnTo>
                <a:lnTo>
                  <a:pt x="256324" y="47320"/>
                </a:lnTo>
                <a:lnTo>
                  <a:pt x="256324" y="14909"/>
                </a:lnTo>
                <a:close/>
              </a:path>
              <a:path w="257175" h="215900">
                <a:moveTo>
                  <a:pt x="256565" y="172732"/>
                </a:moveTo>
                <a:lnTo>
                  <a:pt x="229590" y="172732"/>
                </a:lnTo>
                <a:lnTo>
                  <a:pt x="229590" y="200418"/>
                </a:lnTo>
                <a:lnTo>
                  <a:pt x="256565" y="200418"/>
                </a:lnTo>
                <a:lnTo>
                  <a:pt x="256565" y="1727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1" name="object 261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8726075" y="739215"/>
            <a:ext cx="411067" cy="222884"/>
          </a:xfrm>
          <a:prstGeom prst="rect">
            <a:avLst/>
          </a:prstGeom>
        </p:spPr>
      </p:pic>
      <p:sp>
        <p:nvSpPr>
          <p:cNvPr id="262" name="object 262"/>
          <p:cNvSpPr/>
          <p:nvPr/>
        </p:nvSpPr>
        <p:spPr>
          <a:xfrm>
            <a:off x="9189720" y="742263"/>
            <a:ext cx="175260" cy="104139"/>
          </a:xfrm>
          <a:custGeom>
            <a:avLst/>
            <a:gdLst/>
            <a:ahLst/>
            <a:cxnLst/>
            <a:rect l="l" t="t" r="r" b="b"/>
            <a:pathLst>
              <a:path w="175259" h="104140">
                <a:moveTo>
                  <a:pt x="174866" y="74930"/>
                </a:moveTo>
                <a:lnTo>
                  <a:pt x="40944" y="74930"/>
                </a:lnTo>
                <a:lnTo>
                  <a:pt x="40944" y="66040"/>
                </a:lnTo>
                <a:lnTo>
                  <a:pt x="171069" y="66040"/>
                </a:lnTo>
                <a:lnTo>
                  <a:pt x="171069" y="36830"/>
                </a:lnTo>
                <a:lnTo>
                  <a:pt x="40944" y="36830"/>
                </a:lnTo>
                <a:lnTo>
                  <a:pt x="40944" y="29210"/>
                </a:lnTo>
                <a:lnTo>
                  <a:pt x="173672" y="29210"/>
                </a:lnTo>
                <a:lnTo>
                  <a:pt x="173672" y="0"/>
                </a:lnTo>
                <a:lnTo>
                  <a:pt x="0" y="0"/>
                </a:lnTo>
                <a:lnTo>
                  <a:pt x="0" y="29210"/>
                </a:lnTo>
                <a:lnTo>
                  <a:pt x="0" y="36830"/>
                </a:lnTo>
                <a:lnTo>
                  <a:pt x="0" y="66040"/>
                </a:lnTo>
                <a:lnTo>
                  <a:pt x="0" y="74930"/>
                </a:lnTo>
                <a:lnTo>
                  <a:pt x="0" y="104140"/>
                </a:lnTo>
                <a:lnTo>
                  <a:pt x="174866" y="104140"/>
                </a:lnTo>
                <a:lnTo>
                  <a:pt x="174866" y="7493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/>
          <p:cNvGrpSpPr/>
          <p:nvPr/>
        </p:nvGrpSpPr>
        <p:grpSpPr>
          <a:xfrm>
            <a:off x="9176256" y="739212"/>
            <a:ext cx="645795" cy="226695"/>
            <a:chOff x="9176256" y="739212"/>
            <a:chExt cx="645795" cy="226695"/>
          </a:xfrm>
        </p:grpSpPr>
        <p:sp>
          <p:nvSpPr>
            <p:cNvPr id="264" name="object 264"/>
            <p:cNvSpPr/>
            <p:nvPr/>
          </p:nvSpPr>
          <p:spPr>
            <a:xfrm>
              <a:off x="9176245" y="856094"/>
              <a:ext cx="200660" cy="108585"/>
            </a:xfrm>
            <a:custGeom>
              <a:avLst/>
              <a:gdLst/>
              <a:ahLst/>
              <a:cxnLst/>
              <a:rect l="l" t="t" r="r" b="b"/>
              <a:pathLst>
                <a:path w="200659" h="108584">
                  <a:moveTo>
                    <a:pt x="187147" y="42379"/>
                  </a:moveTo>
                  <a:lnTo>
                    <a:pt x="12293" y="42379"/>
                  </a:lnTo>
                  <a:lnTo>
                    <a:pt x="12293" y="74129"/>
                  </a:lnTo>
                  <a:lnTo>
                    <a:pt x="145745" y="74129"/>
                  </a:lnTo>
                  <a:lnTo>
                    <a:pt x="145745" y="108419"/>
                  </a:lnTo>
                  <a:lnTo>
                    <a:pt x="187147" y="108419"/>
                  </a:lnTo>
                  <a:lnTo>
                    <a:pt x="187147" y="74129"/>
                  </a:lnTo>
                  <a:lnTo>
                    <a:pt x="187147" y="42379"/>
                  </a:lnTo>
                  <a:close/>
                </a:path>
                <a:path w="200659" h="108584">
                  <a:moveTo>
                    <a:pt x="200647" y="0"/>
                  </a:moveTo>
                  <a:lnTo>
                    <a:pt x="0" y="0"/>
                  </a:lnTo>
                  <a:lnTo>
                    <a:pt x="0" y="31483"/>
                  </a:lnTo>
                  <a:lnTo>
                    <a:pt x="200647" y="31483"/>
                  </a:lnTo>
                  <a:lnTo>
                    <a:pt x="200647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5" name="object 265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9403224" y="739212"/>
              <a:ext cx="193548" cy="226669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9634220" y="739216"/>
              <a:ext cx="187655" cy="221703"/>
            </a:xfrm>
            <a:prstGeom prst="rect">
              <a:avLst/>
            </a:prstGeom>
          </p:spPr>
        </p:pic>
      </p:grpSp>
      <p:pic>
        <p:nvPicPr>
          <p:cNvPr id="267" name="object 267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9932210" y="739212"/>
            <a:ext cx="423602" cy="223824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10457636" y="739216"/>
            <a:ext cx="185991" cy="221703"/>
          </a:xfrm>
          <a:prstGeom prst="rect">
            <a:avLst/>
          </a:prstGeom>
        </p:spPr>
      </p:pic>
      <p:sp>
        <p:nvSpPr>
          <p:cNvPr id="269" name="object 269"/>
          <p:cNvSpPr/>
          <p:nvPr/>
        </p:nvSpPr>
        <p:spPr>
          <a:xfrm>
            <a:off x="10689577" y="741806"/>
            <a:ext cx="180975" cy="83185"/>
          </a:xfrm>
          <a:custGeom>
            <a:avLst/>
            <a:gdLst/>
            <a:ahLst/>
            <a:cxnLst/>
            <a:rect l="l" t="t" r="r" b="b"/>
            <a:pathLst>
              <a:path w="180975" h="83184">
                <a:moveTo>
                  <a:pt x="180771" y="51346"/>
                </a:moveTo>
                <a:lnTo>
                  <a:pt x="69100" y="51346"/>
                </a:lnTo>
                <a:lnTo>
                  <a:pt x="69100" y="31711"/>
                </a:lnTo>
                <a:lnTo>
                  <a:pt x="111696" y="31711"/>
                </a:lnTo>
                <a:lnTo>
                  <a:pt x="111696" y="44411"/>
                </a:lnTo>
                <a:lnTo>
                  <a:pt x="111493" y="44411"/>
                </a:lnTo>
                <a:lnTo>
                  <a:pt x="111493" y="48221"/>
                </a:lnTo>
                <a:lnTo>
                  <a:pt x="110667" y="48221"/>
                </a:lnTo>
                <a:lnTo>
                  <a:pt x="110667" y="50761"/>
                </a:lnTo>
                <a:lnTo>
                  <a:pt x="150926" y="50761"/>
                </a:lnTo>
                <a:lnTo>
                  <a:pt x="150926" y="48221"/>
                </a:lnTo>
                <a:lnTo>
                  <a:pt x="151663" y="48221"/>
                </a:lnTo>
                <a:lnTo>
                  <a:pt x="151663" y="44411"/>
                </a:lnTo>
                <a:lnTo>
                  <a:pt x="151892" y="44411"/>
                </a:lnTo>
                <a:lnTo>
                  <a:pt x="151892" y="31711"/>
                </a:lnTo>
                <a:lnTo>
                  <a:pt x="177228" y="31711"/>
                </a:lnTo>
                <a:lnTo>
                  <a:pt x="177228" y="0"/>
                </a:lnTo>
                <a:lnTo>
                  <a:pt x="3556" y="0"/>
                </a:lnTo>
                <a:lnTo>
                  <a:pt x="3556" y="31711"/>
                </a:lnTo>
                <a:lnTo>
                  <a:pt x="28638" y="31711"/>
                </a:lnTo>
                <a:lnTo>
                  <a:pt x="28638" y="51346"/>
                </a:lnTo>
                <a:lnTo>
                  <a:pt x="0" y="51346"/>
                </a:lnTo>
                <a:lnTo>
                  <a:pt x="0" y="82588"/>
                </a:lnTo>
                <a:lnTo>
                  <a:pt x="180771" y="82588"/>
                </a:lnTo>
                <a:lnTo>
                  <a:pt x="180771" y="51346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0" name="object 270"/>
          <p:cNvGrpSpPr/>
          <p:nvPr/>
        </p:nvGrpSpPr>
        <p:grpSpPr>
          <a:xfrm>
            <a:off x="10679669" y="739207"/>
            <a:ext cx="440690" cy="224154"/>
            <a:chOff x="10679669" y="739207"/>
            <a:chExt cx="440690" cy="224154"/>
          </a:xfrm>
        </p:grpSpPr>
        <p:sp>
          <p:nvSpPr>
            <p:cNvPr id="271" name="object 271"/>
            <p:cNvSpPr/>
            <p:nvPr/>
          </p:nvSpPr>
          <p:spPr>
            <a:xfrm>
              <a:off x="10679659" y="835037"/>
              <a:ext cx="200660" cy="128270"/>
            </a:xfrm>
            <a:custGeom>
              <a:avLst/>
              <a:gdLst/>
              <a:ahLst/>
              <a:cxnLst/>
              <a:rect l="l" t="t" r="r" b="b"/>
              <a:pathLst>
                <a:path w="200659" h="128269">
                  <a:moveTo>
                    <a:pt x="200647" y="0"/>
                  </a:moveTo>
                  <a:lnTo>
                    <a:pt x="0" y="0"/>
                  </a:lnTo>
                  <a:lnTo>
                    <a:pt x="0" y="32651"/>
                  </a:lnTo>
                  <a:lnTo>
                    <a:pt x="79502" y="32651"/>
                  </a:lnTo>
                  <a:lnTo>
                    <a:pt x="79502" y="46431"/>
                  </a:lnTo>
                  <a:lnTo>
                    <a:pt x="13474" y="46431"/>
                  </a:lnTo>
                  <a:lnTo>
                    <a:pt x="13474" y="78181"/>
                  </a:lnTo>
                  <a:lnTo>
                    <a:pt x="13474" y="97231"/>
                  </a:lnTo>
                  <a:lnTo>
                    <a:pt x="13474" y="127711"/>
                  </a:lnTo>
                  <a:lnTo>
                    <a:pt x="187147" y="127711"/>
                  </a:lnTo>
                  <a:lnTo>
                    <a:pt x="187147" y="97231"/>
                  </a:lnTo>
                  <a:lnTo>
                    <a:pt x="54165" y="97231"/>
                  </a:lnTo>
                  <a:lnTo>
                    <a:pt x="54165" y="78181"/>
                  </a:lnTo>
                  <a:lnTo>
                    <a:pt x="146215" y="78181"/>
                  </a:lnTo>
                  <a:lnTo>
                    <a:pt x="146215" y="97002"/>
                  </a:lnTo>
                  <a:lnTo>
                    <a:pt x="187147" y="97002"/>
                  </a:lnTo>
                  <a:lnTo>
                    <a:pt x="187147" y="78181"/>
                  </a:lnTo>
                  <a:lnTo>
                    <a:pt x="187147" y="77838"/>
                  </a:lnTo>
                  <a:lnTo>
                    <a:pt x="187147" y="46431"/>
                  </a:lnTo>
                  <a:lnTo>
                    <a:pt x="120662" y="46431"/>
                  </a:lnTo>
                  <a:lnTo>
                    <a:pt x="120662" y="32651"/>
                  </a:lnTo>
                  <a:lnTo>
                    <a:pt x="200647" y="32651"/>
                  </a:lnTo>
                  <a:lnTo>
                    <a:pt x="200647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0909015" y="739207"/>
              <a:ext cx="211277" cy="221703"/>
            </a:xfrm>
            <a:prstGeom prst="rect">
              <a:avLst/>
            </a:prstGeom>
          </p:spPr>
        </p:pic>
      </p:grpSp>
      <p:pic>
        <p:nvPicPr>
          <p:cNvPr id="273" name="object 273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11203916" y="739212"/>
            <a:ext cx="188341" cy="221703"/>
          </a:xfrm>
          <a:prstGeom prst="rect">
            <a:avLst/>
          </a:prstGeom>
        </p:spPr>
      </p:pic>
      <p:grpSp>
        <p:nvGrpSpPr>
          <p:cNvPr id="274" name="object 274"/>
          <p:cNvGrpSpPr/>
          <p:nvPr/>
        </p:nvGrpSpPr>
        <p:grpSpPr>
          <a:xfrm>
            <a:off x="11439638" y="739216"/>
            <a:ext cx="647065" cy="224790"/>
            <a:chOff x="11439638" y="739216"/>
            <a:chExt cx="647065" cy="224790"/>
          </a:xfrm>
        </p:grpSpPr>
        <p:sp>
          <p:nvSpPr>
            <p:cNvPr id="275" name="object 275"/>
            <p:cNvSpPr/>
            <p:nvPr/>
          </p:nvSpPr>
          <p:spPr>
            <a:xfrm>
              <a:off x="11439639" y="739215"/>
              <a:ext cx="180340" cy="222250"/>
            </a:xfrm>
            <a:custGeom>
              <a:avLst/>
              <a:gdLst/>
              <a:ahLst/>
              <a:cxnLst/>
              <a:rect l="l" t="t" r="r" b="b"/>
              <a:pathLst>
                <a:path w="180340" h="222250">
                  <a:moveTo>
                    <a:pt x="113106" y="75996"/>
                  </a:moveTo>
                  <a:lnTo>
                    <a:pt x="40703" y="75996"/>
                  </a:lnTo>
                  <a:lnTo>
                    <a:pt x="40703" y="3606"/>
                  </a:lnTo>
                  <a:lnTo>
                    <a:pt x="0" y="3606"/>
                  </a:lnTo>
                  <a:lnTo>
                    <a:pt x="0" y="75996"/>
                  </a:lnTo>
                  <a:lnTo>
                    <a:pt x="0" y="110286"/>
                  </a:lnTo>
                  <a:lnTo>
                    <a:pt x="0" y="173786"/>
                  </a:lnTo>
                  <a:lnTo>
                    <a:pt x="0" y="208076"/>
                  </a:lnTo>
                  <a:lnTo>
                    <a:pt x="113106" y="208076"/>
                  </a:lnTo>
                  <a:lnTo>
                    <a:pt x="113106" y="173786"/>
                  </a:lnTo>
                  <a:lnTo>
                    <a:pt x="40703" y="173786"/>
                  </a:lnTo>
                  <a:lnTo>
                    <a:pt x="40703" y="110286"/>
                  </a:lnTo>
                  <a:lnTo>
                    <a:pt x="72415" y="110286"/>
                  </a:lnTo>
                  <a:lnTo>
                    <a:pt x="72415" y="173659"/>
                  </a:lnTo>
                  <a:lnTo>
                    <a:pt x="113106" y="173659"/>
                  </a:lnTo>
                  <a:lnTo>
                    <a:pt x="113106" y="110286"/>
                  </a:lnTo>
                  <a:lnTo>
                    <a:pt x="113106" y="75996"/>
                  </a:lnTo>
                  <a:close/>
                </a:path>
                <a:path w="180340" h="222250">
                  <a:moveTo>
                    <a:pt x="113106" y="3784"/>
                  </a:moveTo>
                  <a:lnTo>
                    <a:pt x="72415" y="3784"/>
                  </a:lnTo>
                  <a:lnTo>
                    <a:pt x="72415" y="75717"/>
                  </a:lnTo>
                  <a:lnTo>
                    <a:pt x="113106" y="75717"/>
                  </a:lnTo>
                  <a:lnTo>
                    <a:pt x="113106" y="3784"/>
                  </a:lnTo>
                  <a:close/>
                </a:path>
                <a:path w="180340" h="222250">
                  <a:moveTo>
                    <a:pt x="179832" y="0"/>
                  </a:moveTo>
                  <a:lnTo>
                    <a:pt x="138430" y="0"/>
                  </a:lnTo>
                  <a:lnTo>
                    <a:pt x="138430" y="221703"/>
                  </a:lnTo>
                  <a:lnTo>
                    <a:pt x="179832" y="221703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76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1660002" y="741799"/>
              <a:ext cx="197815" cy="209892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11885790" y="742441"/>
              <a:ext cx="200660" cy="220979"/>
            </a:xfrm>
            <a:custGeom>
              <a:avLst/>
              <a:gdLst/>
              <a:ahLst/>
              <a:cxnLst/>
              <a:rect l="l" t="t" r="r" b="b"/>
              <a:pathLst>
                <a:path w="200659" h="220980">
                  <a:moveTo>
                    <a:pt x="188341" y="63500"/>
                  </a:moveTo>
                  <a:lnTo>
                    <a:pt x="54190" y="63500"/>
                  </a:lnTo>
                  <a:lnTo>
                    <a:pt x="54190" y="57150"/>
                  </a:lnTo>
                  <a:lnTo>
                    <a:pt x="187159" y="57150"/>
                  </a:lnTo>
                  <a:lnTo>
                    <a:pt x="187159" y="31750"/>
                  </a:lnTo>
                  <a:lnTo>
                    <a:pt x="187159" y="25400"/>
                  </a:lnTo>
                  <a:lnTo>
                    <a:pt x="187159" y="0"/>
                  </a:lnTo>
                  <a:lnTo>
                    <a:pt x="13487" y="0"/>
                  </a:lnTo>
                  <a:lnTo>
                    <a:pt x="13487" y="25400"/>
                  </a:lnTo>
                  <a:lnTo>
                    <a:pt x="146215" y="25400"/>
                  </a:lnTo>
                  <a:lnTo>
                    <a:pt x="146215" y="31750"/>
                  </a:lnTo>
                  <a:lnTo>
                    <a:pt x="13487" y="31750"/>
                  </a:lnTo>
                  <a:lnTo>
                    <a:pt x="13487" y="57150"/>
                  </a:lnTo>
                  <a:lnTo>
                    <a:pt x="13487" y="63500"/>
                  </a:lnTo>
                  <a:lnTo>
                    <a:pt x="13487" y="88900"/>
                  </a:lnTo>
                  <a:lnTo>
                    <a:pt x="188341" y="88900"/>
                  </a:lnTo>
                  <a:lnTo>
                    <a:pt x="188341" y="63500"/>
                  </a:lnTo>
                  <a:close/>
                </a:path>
                <a:path w="200659" h="220980">
                  <a:moveTo>
                    <a:pt x="191655" y="195580"/>
                  </a:moveTo>
                  <a:lnTo>
                    <a:pt x="54190" y="195580"/>
                  </a:lnTo>
                  <a:lnTo>
                    <a:pt x="54190" y="187960"/>
                  </a:lnTo>
                  <a:lnTo>
                    <a:pt x="187159" y="187960"/>
                  </a:lnTo>
                  <a:lnTo>
                    <a:pt x="187159" y="163830"/>
                  </a:lnTo>
                  <a:lnTo>
                    <a:pt x="187159" y="156210"/>
                  </a:lnTo>
                  <a:lnTo>
                    <a:pt x="187159" y="130810"/>
                  </a:lnTo>
                  <a:lnTo>
                    <a:pt x="13487" y="130810"/>
                  </a:lnTo>
                  <a:lnTo>
                    <a:pt x="13487" y="156210"/>
                  </a:lnTo>
                  <a:lnTo>
                    <a:pt x="146215" y="156210"/>
                  </a:lnTo>
                  <a:lnTo>
                    <a:pt x="146215" y="163830"/>
                  </a:lnTo>
                  <a:lnTo>
                    <a:pt x="13487" y="163830"/>
                  </a:lnTo>
                  <a:lnTo>
                    <a:pt x="13487" y="187960"/>
                  </a:lnTo>
                  <a:lnTo>
                    <a:pt x="13487" y="195580"/>
                  </a:lnTo>
                  <a:lnTo>
                    <a:pt x="13487" y="220980"/>
                  </a:lnTo>
                  <a:lnTo>
                    <a:pt x="191655" y="220980"/>
                  </a:lnTo>
                  <a:lnTo>
                    <a:pt x="191655" y="195580"/>
                  </a:lnTo>
                  <a:close/>
                </a:path>
                <a:path w="200659" h="220980">
                  <a:moveTo>
                    <a:pt x="200647" y="96139"/>
                  </a:moveTo>
                  <a:lnTo>
                    <a:pt x="0" y="96139"/>
                  </a:lnTo>
                  <a:lnTo>
                    <a:pt x="0" y="123355"/>
                  </a:lnTo>
                  <a:lnTo>
                    <a:pt x="200647" y="123355"/>
                  </a:lnTo>
                  <a:lnTo>
                    <a:pt x="200647" y="96139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8" name="object 278"/>
          <p:cNvGrpSpPr/>
          <p:nvPr/>
        </p:nvGrpSpPr>
        <p:grpSpPr>
          <a:xfrm>
            <a:off x="12188278" y="733065"/>
            <a:ext cx="864869" cy="233045"/>
            <a:chOff x="12188278" y="733065"/>
            <a:chExt cx="864869" cy="233045"/>
          </a:xfrm>
        </p:grpSpPr>
        <p:pic>
          <p:nvPicPr>
            <p:cNvPr id="279" name="object 279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2188278" y="739216"/>
              <a:ext cx="185966" cy="22170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2410285" y="741802"/>
              <a:ext cx="200647" cy="224307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2635144" y="733065"/>
              <a:ext cx="214363" cy="229971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872997" y="739217"/>
              <a:ext cx="179831" cy="221703"/>
            </a:xfrm>
            <a:prstGeom prst="rect">
              <a:avLst/>
            </a:prstGeom>
          </p:spPr>
        </p:pic>
      </p:grpSp>
      <p:pic>
        <p:nvPicPr>
          <p:cNvPr id="283" name="object 283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13098791" y="739217"/>
            <a:ext cx="206578" cy="221703"/>
          </a:xfrm>
          <a:prstGeom prst="rect">
            <a:avLst/>
          </a:prstGeom>
        </p:spPr>
      </p:pic>
      <p:grpSp>
        <p:nvGrpSpPr>
          <p:cNvPr id="284" name="object 284"/>
          <p:cNvGrpSpPr/>
          <p:nvPr/>
        </p:nvGrpSpPr>
        <p:grpSpPr>
          <a:xfrm>
            <a:off x="7954403" y="1164209"/>
            <a:ext cx="1016000" cy="38100"/>
            <a:chOff x="7954403" y="1164209"/>
            <a:chExt cx="1016000" cy="38100"/>
          </a:xfrm>
        </p:grpSpPr>
        <p:sp>
          <p:nvSpPr>
            <p:cNvPr id="285" name="object 285"/>
            <p:cNvSpPr/>
            <p:nvPr/>
          </p:nvSpPr>
          <p:spPr>
            <a:xfrm>
              <a:off x="7954403" y="1164209"/>
              <a:ext cx="704850" cy="38100"/>
            </a:xfrm>
            <a:custGeom>
              <a:avLst/>
              <a:gdLst/>
              <a:ahLst/>
              <a:cxnLst/>
              <a:rect l="l" t="t" r="r" b="b"/>
              <a:pathLst>
                <a:path w="704850" h="38100">
                  <a:moveTo>
                    <a:pt x="70426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704265" y="38100"/>
                  </a:lnTo>
                  <a:lnTo>
                    <a:pt x="704265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8618092" y="1164209"/>
              <a:ext cx="352425" cy="38100"/>
            </a:xfrm>
            <a:custGeom>
              <a:avLst/>
              <a:gdLst/>
              <a:ahLst/>
              <a:cxnLst/>
              <a:rect l="l" t="t" r="r" b="b"/>
              <a:pathLst>
                <a:path w="352425" h="38100">
                  <a:moveTo>
                    <a:pt x="35231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352310" y="38100"/>
                  </a:lnTo>
                  <a:lnTo>
                    <a:pt x="352310" y="0"/>
                  </a:lnTo>
                  <a:close/>
                </a:path>
              </a:pathLst>
            </a:custGeom>
            <a:solidFill>
              <a:srgbClr val="4062AD">
                <a:alpha val="3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7" name="object 287"/>
          <p:cNvSpPr/>
          <p:nvPr/>
        </p:nvSpPr>
        <p:spPr>
          <a:xfrm>
            <a:off x="3630049" y="3824852"/>
            <a:ext cx="673100" cy="0"/>
          </a:xfrm>
          <a:custGeom>
            <a:avLst/>
            <a:gdLst/>
            <a:ahLst/>
            <a:cxnLst/>
            <a:rect l="l" t="t" r="r" b="b"/>
            <a:pathLst>
              <a:path w="673100">
                <a:moveTo>
                  <a:pt x="0" y="0"/>
                </a:moveTo>
                <a:lnTo>
                  <a:pt x="673100" y="0"/>
                </a:lnTo>
              </a:path>
            </a:pathLst>
          </a:custGeom>
          <a:ln w="9525">
            <a:solidFill>
              <a:srgbClr val="4062A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964676" y="2791712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167" y="0"/>
                </a:lnTo>
              </a:path>
            </a:pathLst>
          </a:custGeom>
          <a:ln w="9525">
            <a:solidFill>
              <a:srgbClr val="4062A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9" name="object 289"/>
          <p:cNvGrpSpPr/>
          <p:nvPr/>
        </p:nvGrpSpPr>
        <p:grpSpPr>
          <a:xfrm>
            <a:off x="3959914" y="2791712"/>
            <a:ext cx="356235" cy="2106295"/>
            <a:chOff x="3959914" y="2791712"/>
            <a:chExt cx="356235" cy="2106295"/>
          </a:xfrm>
        </p:grpSpPr>
        <p:sp>
          <p:nvSpPr>
            <p:cNvPr id="290" name="object 290"/>
            <p:cNvSpPr/>
            <p:nvPr/>
          </p:nvSpPr>
          <p:spPr>
            <a:xfrm>
              <a:off x="3964676" y="4892756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89">
                  <a:moveTo>
                    <a:pt x="0" y="0"/>
                  </a:moveTo>
                  <a:lnTo>
                    <a:pt x="351167" y="0"/>
                  </a:lnTo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964676" y="2791712"/>
              <a:ext cx="0" cy="2101215"/>
            </a:xfrm>
            <a:custGeom>
              <a:avLst/>
              <a:gdLst/>
              <a:ahLst/>
              <a:cxnLst/>
              <a:rect l="l" t="t" r="r" b="b"/>
              <a:pathLst>
                <a:path h="2101215">
                  <a:moveTo>
                    <a:pt x="0" y="0"/>
                  </a:moveTo>
                  <a:lnTo>
                    <a:pt x="0" y="2101037"/>
                  </a:lnTo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2" name="object 292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1225961" y="9564012"/>
            <a:ext cx="1978642" cy="113134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238552" y="7798072"/>
            <a:ext cx="2220214" cy="233706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1239519" y="8446408"/>
            <a:ext cx="2105251" cy="366283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4610417" y="7798708"/>
            <a:ext cx="1552106" cy="102335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4604161" y="8057793"/>
            <a:ext cx="2313376" cy="103521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4605021" y="8316448"/>
            <a:ext cx="1716285" cy="232939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1225960" y="9823097"/>
            <a:ext cx="2214275" cy="233047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4589947" y="9564014"/>
            <a:ext cx="2313382" cy="232520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4592104" y="9951987"/>
            <a:ext cx="2316624" cy="233704"/>
          </a:xfrm>
          <a:prstGeom prst="rect">
            <a:avLst/>
          </a:prstGeom>
        </p:spPr>
      </p:pic>
      <p:grpSp>
        <p:nvGrpSpPr>
          <p:cNvPr id="301" name="object 301"/>
          <p:cNvGrpSpPr/>
          <p:nvPr/>
        </p:nvGrpSpPr>
        <p:grpSpPr>
          <a:xfrm>
            <a:off x="729443" y="7611081"/>
            <a:ext cx="182880" cy="146050"/>
            <a:chOff x="729443" y="7611081"/>
            <a:chExt cx="182880" cy="146050"/>
          </a:xfrm>
        </p:grpSpPr>
        <p:pic>
          <p:nvPicPr>
            <p:cNvPr id="302" name="object 30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29443" y="7611081"/>
              <a:ext cx="95529" cy="145681"/>
            </a:xfrm>
            <a:prstGeom prst="rect">
              <a:avLst/>
            </a:prstGeom>
          </p:spPr>
        </p:pic>
        <p:sp>
          <p:nvSpPr>
            <p:cNvPr id="303" name="object 303"/>
            <p:cNvSpPr/>
            <p:nvPr/>
          </p:nvSpPr>
          <p:spPr>
            <a:xfrm>
              <a:off x="854975" y="7613571"/>
              <a:ext cx="57150" cy="140970"/>
            </a:xfrm>
            <a:custGeom>
              <a:avLst/>
              <a:gdLst/>
              <a:ahLst/>
              <a:cxnLst/>
              <a:rect l="l" t="t" r="r" b="b"/>
              <a:pathLst>
                <a:path w="57150" h="140970">
                  <a:moveTo>
                    <a:pt x="56743" y="0"/>
                  </a:moveTo>
                  <a:lnTo>
                    <a:pt x="35217" y="0"/>
                  </a:lnTo>
                  <a:lnTo>
                    <a:pt x="0" y="16014"/>
                  </a:lnTo>
                  <a:lnTo>
                    <a:pt x="0" y="39484"/>
                  </a:lnTo>
                  <a:lnTo>
                    <a:pt x="31483" y="25438"/>
                  </a:lnTo>
                  <a:lnTo>
                    <a:pt x="31483" y="140716"/>
                  </a:lnTo>
                  <a:lnTo>
                    <a:pt x="56743" y="140716"/>
                  </a:lnTo>
                  <a:lnTo>
                    <a:pt x="567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4" name="object 304"/>
          <p:cNvSpPr/>
          <p:nvPr/>
        </p:nvSpPr>
        <p:spPr>
          <a:xfrm>
            <a:off x="957910" y="7727594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5" h="27304">
                <a:moveTo>
                  <a:pt x="26860" y="0"/>
                </a:moveTo>
                <a:lnTo>
                  <a:pt x="0" y="0"/>
                </a:lnTo>
                <a:lnTo>
                  <a:pt x="0" y="26695"/>
                </a:lnTo>
                <a:lnTo>
                  <a:pt x="26860" y="26695"/>
                </a:lnTo>
                <a:lnTo>
                  <a:pt x="26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5" name="object 305"/>
          <p:cNvGrpSpPr/>
          <p:nvPr/>
        </p:nvGrpSpPr>
        <p:grpSpPr>
          <a:xfrm>
            <a:off x="4069543" y="7611079"/>
            <a:ext cx="255904" cy="146050"/>
            <a:chOff x="4069543" y="7611079"/>
            <a:chExt cx="255904" cy="146050"/>
          </a:xfrm>
        </p:grpSpPr>
        <p:pic>
          <p:nvPicPr>
            <p:cNvPr id="306" name="object 306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4069543" y="7611079"/>
              <a:ext cx="204690" cy="145682"/>
            </a:xfrm>
            <a:prstGeom prst="rect">
              <a:avLst/>
            </a:prstGeom>
          </p:spPr>
        </p:pic>
        <p:sp>
          <p:nvSpPr>
            <p:cNvPr id="307" name="object 307"/>
            <p:cNvSpPr/>
            <p:nvPr/>
          </p:nvSpPr>
          <p:spPr>
            <a:xfrm>
              <a:off x="4298010" y="77275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6860" y="0"/>
                  </a:moveTo>
                  <a:lnTo>
                    <a:pt x="0" y="0"/>
                  </a:lnTo>
                  <a:lnTo>
                    <a:pt x="0" y="26695"/>
                  </a:lnTo>
                  <a:lnTo>
                    <a:pt x="26860" y="26695"/>
                  </a:lnTo>
                  <a:lnTo>
                    <a:pt x="26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8" name="object 308"/>
          <p:cNvGrpSpPr/>
          <p:nvPr/>
        </p:nvGrpSpPr>
        <p:grpSpPr>
          <a:xfrm>
            <a:off x="716743" y="9338278"/>
            <a:ext cx="255904" cy="146050"/>
            <a:chOff x="716743" y="9338278"/>
            <a:chExt cx="255904" cy="146050"/>
          </a:xfrm>
        </p:grpSpPr>
        <p:pic>
          <p:nvPicPr>
            <p:cNvPr id="309" name="object 309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16743" y="9338278"/>
              <a:ext cx="204867" cy="145694"/>
            </a:xfrm>
            <a:prstGeom prst="rect">
              <a:avLst/>
            </a:prstGeom>
          </p:spPr>
        </p:pic>
        <p:sp>
          <p:nvSpPr>
            <p:cNvPr id="310" name="object 310"/>
            <p:cNvSpPr/>
            <p:nvPr/>
          </p:nvSpPr>
          <p:spPr>
            <a:xfrm>
              <a:off x="945210" y="94547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26860" y="0"/>
                  </a:moveTo>
                  <a:lnTo>
                    <a:pt x="0" y="0"/>
                  </a:lnTo>
                  <a:lnTo>
                    <a:pt x="0" y="26695"/>
                  </a:lnTo>
                  <a:lnTo>
                    <a:pt x="26860" y="26695"/>
                  </a:lnTo>
                  <a:lnTo>
                    <a:pt x="26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1" name="object 311"/>
          <p:cNvGrpSpPr/>
          <p:nvPr/>
        </p:nvGrpSpPr>
        <p:grpSpPr>
          <a:xfrm>
            <a:off x="4069543" y="9338281"/>
            <a:ext cx="255904" cy="146050"/>
            <a:chOff x="4069543" y="9338281"/>
            <a:chExt cx="255904" cy="146050"/>
          </a:xfrm>
        </p:grpSpPr>
        <p:pic>
          <p:nvPicPr>
            <p:cNvPr id="312" name="object 312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4069543" y="9338281"/>
              <a:ext cx="207360" cy="145681"/>
            </a:xfrm>
            <a:prstGeom prst="rect">
              <a:avLst/>
            </a:prstGeom>
          </p:spPr>
        </p:pic>
        <p:sp>
          <p:nvSpPr>
            <p:cNvPr id="313" name="object 313"/>
            <p:cNvSpPr/>
            <p:nvPr/>
          </p:nvSpPr>
          <p:spPr>
            <a:xfrm>
              <a:off x="4298010" y="94547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6860" y="0"/>
                  </a:moveTo>
                  <a:lnTo>
                    <a:pt x="0" y="0"/>
                  </a:lnTo>
                  <a:lnTo>
                    <a:pt x="0" y="26695"/>
                  </a:lnTo>
                  <a:lnTo>
                    <a:pt x="26860" y="26695"/>
                  </a:lnTo>
                  <a:lnTo>
                    <a:pt x="26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4" name="object 314"/>
          <p:cNvSpPr/>
          <p:nvPr/>
        </p:nvSpPr>
        <p:spPr>
          <a:xfrm>
            <a:off x="4318726" y="2355659"/>
            <a:ext cx="885825" cy="885825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899"/>
                </a:moveTo>
                <a:lnTo>
                  <a:pt x="883226" y="491160"/>
                </a:lnTo>
                <a:lnTo>
                  <a:pt x="875609" y="537915"/>
                </a:lnTo>
                <a:lnTo>
                  <a:pt x="863245" y="582894"/>
                </a:lnTo>
                <a:lnTo>
                  <a:pt x="846403" y="625828"/>
                </a:lnTo>
                <a:lnTo>
                  <a:pt x="825354" y="666446"/>
                </a:lnTo>
                <a:lnTo>
                  <a:pt x="800368" y="704478"/>
                </a:lnTo>
                <a:lnTo>
                  <a:pt x="771716" y="739654"/>
                </a:lnTo>
                <a:lnTo>
                  <a:pt x="739666" y="771703"/>
                </a:lnTo>
                <a:lnTo>
                  <a:pt x="704491" y="800356"/>
                </a:lnTo>
                <a:lnTo>
                  <a:pt x="666459" y="825341"/>
                </a:lnTo>
                <a:lnTo>
                  <a:pt x="625841" y="846390"/>
                </a:lnTo>
                <a:lnTo>
                  <a:pt x="582907" y="863232"/>
                </a:lnTo>
                <a:lnTo>
                  <a:pt x="537927" y="875596"/>
                </a:lnTo>
                <a:lnTo>
                  <a:pt x="491172" y="883213"/>
                </a:lnTo>
                <a:lnTo>
                  <a:pt x="442912" y="885812"/>
                </a:lnTo>
                <a:lnTo>
                  <a:pt x="394652" y="883213"/>
                </a:lnTo>
                <a:lnTo>
                  <a:pt x="347897" y="875596"/>
                </a:lnTo>
                <a:lnTo>
                  <a:pt x="302917" y="863232"/>
                </a:lnTo>
                <a:lnTo>
                  <a:pt x="259983" y="846390"/>
                </a:lnTo>
                <a:lnTo>
                  <a:pt x="219365" y="825341"/>
                </a:lnTo>
                <a:lnTo>
                  <a:pt x="181333" y="800356"/>
                </a:lnTo>
                <a:lnTo>
                  <a:pt x="146158" y="771703"/>
                </a:lnTo>
                <a:lnTo>
                  <a:pt x="114108" y="739654"/>
                </a:lnTo>
                <a:lnTo>
                  <a:pt x="85456" y="704478"/>
                </a:lnTo>
                <a:lnTo>
                  <a:pt x="60470" y="666446"/>
                </a:lnTo>
                <a:lnTo>
                  <a:pt x="39421" y="625828"/>
                </a:lnTo>
                <a:lnTo>
                  <a:pt x="22579" y="582894"/>
                </a:lnTo>
                <a:lnTo>
                  <a:pt x="10215" y="537915"/>
                </a:lnTo>
                <a:lnTo>
                  <a:pt x="2598" y="491160"/>
                </a:lnTo>
                <a:lnTo>
                  <a:pt x="0" y="442899"/>
                </a:lnTo>
                <a:lnTo>
                  <a:pt x="2598" y="394639"/>
                </a:lnTo>
                <a:lnTo>
                  <a:pt x="10215" y="347885"/>
                </a:lnTo>
                <a:lnTo>
                  <a:pt x="22579" y="302906"/>
                </a:lnTo>
                <a:lnTo>
                  <a:pt x="39421" y="259973"/>
                </a:lnTo>
                <a:lnTo>
                  <a:pt x="60470" y="219356"/>
                </a:lnTo>
                <a:lnTo>
                  <a:pt x="85456" y="181325"/>
                </a:lnTo>
                <a:lnTo>
                  <a:pt x="114108" y="146151"/>
                </a:lnTo>
                <a:lnTo>
                  <a:pt x="146158" y="114103"/>
                </a:lnTo>
                <a:lnTo>
                  <a:pt x="181333" y="85451"/>
                </a:lnTo>
                <a:lnTo>
                  <a:pt x="219365" y="60467"/>
                </a:lnTo>
                <a:lnTo>
                  <a:pt x="259983" y="39419"/>
                </a:lnTo>
                <a:lnTo>
                  <a:pt x="302917" y="22578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8"/>
                </a:lnTo>
                <a:lnTo>
                  <a:pt x="625841" y="39419"/>
                </a:lnTo>
                <a:lnTo>
                  <a:pt x="666459" y="60467"/>
                </a:lnTo>
                <a:lnTo>
                  <a:pt x="704491" y="85451"/>
                </a:lnTo>
                <a:lnTo>
                  <a:pt x="739666" y="114103"/>
                </a:lnTo>
                <a:lnTo>
                  <a:pt x="771716" y="146151"/>
                </a:lnTo>
                <a:lnTo>
                  <a:pt x="800368" y="181325"/>
                </a:lnTo>
                <a:lnTo>
                  <a:pt x="825354" y="219356"/>
                </a:lnTo>
                <a:lnTo>
                  <a:pt x="846403" y="259973"/>
                </a:lnTo>
                <a:lnTo>
                  <a:pt x="863245" y="302906"/>
                </a:lnTo>
                <a:lnTo>
                  <a:pt x="875609" y="347885"/>
                </a:lnTo>
                <a:lnTo>
                  <a:pt x="883226" y="394639"/>
                </a:lnTo>
                <a:lnTo>
                  <a:pt x="885825" y="442899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77129" y="2359747"/>
            <a:ext cx="2947035" cy="2947035"/>
          </a:xfrm>
          <a:custGeom>
            <a:avLst/>
            <a:gdLst/>
            <a:ahLst/>
            <a:cxnLst/>
            <a:rect l="l" t="t" r="r" b="b"/>
            <a:pathLst>
              <a:path w="2947035" h="2947035">
                <a:moveTo>
                  <a:pt x="2946742" y="1473377"/>
                </a:moveTo>
                <a:lnTo>
                  <a:pt x="2945955" y="1522011"/>
                </a:lnTo>
                <a:lnTo>
                  <a:pt x="2943608" y="1570251"/>
                </a:lnTo>
                <a:lnTo>
                  <a:pt x="2939727" y="1618073"/>
                </a:lnTo>
                <a:lnTo>
                  <a:pt x="2934336" y="1665452"/>
                </a:lnTo>
                <a:lnTo>
                  <a:pt x="2927458" y="1712364"/>
                </a:lnTo>
                <a:lnTo>
                  <a:pt x="2919119" y="1758786"/>
                </a:lnTo>
                <a:lnTo>
                  <a:pt x="2909342" y="1804692"/>
                </a:lnTo>
                <a:lnTo>
                  <a:pt x="2898152" y="1850058"/>
                </a:lnTo>
                <a:lnTo>
                  <a:pt x="2885573" y="1894861"/>
                </a:lnTo>
                <a:lnTo>
                  <a:pt x="2871629" y="1939075"/>
                </a:lnTo>
                <a:lnTo>
                  <a:pt x="2856344" y="1982677"/>
                </a:lnTo>
                <a:lnTo>
                  <a:pt x="2839744" y="2025642"/>
                </a:lnTo>
                <a:lnTo>
                  <a:pt x="2821851" y="2067946"/>
                </a:lnTo>
                <a:lnTo>
                  <a:pt x="2802691" y="2109565"/>
                </a:lnTo>
                <a:lnTo>
                  <a:pt x="2782287" y="2150475"/>
                </a:lnTo>
                <a:lnTo>
                  <a:pt x="2760664" y="2190651"/>
                </a:lnTo>
                <a:lnTo>
                  <a:pt x="2737847" y="2230069"/>
                </a:lnTo>
                <a:lnTo>
                  <a:pt x="2713858" y="2268704"/>
                </a:lnTo>
                <a:lnTo>
                  <a:pt x="2688724" y="2306533"/>
                </a:lnTo>
                <a:lnTo>
                  <a:pt x="2662467" y="2343531"/>
                </a:lnTo>
                <a:lnTo>
                  <a:pt x="2635112" y="2379674"/>
                </a:lnTo>
                <a:lnTo>
                  <a:pt x="2606684" y="2414937"/>
                </a:lnTo>
                <a:lnTo>
                  <a:pt x="2577207" y="2449297"/>
                </a:lnTo>
                <a:lnTo>
                  <a:pt x="2546704" y="2482729"/>
                </a:lnTo>
                <a:lnTo>
                  <a:pt x="2515201" y="2515209"/>
                </a:lnTo>
                <a:lnTo>
                  <a:pt x="2482722" y="2546712"/>
                </a:lnTo>
                <a:lnTo>
                  <a:pt x="2449290" y="2577215"/>
                </a:lnTo>
                <a:lnTo>
                  <a:pt x="2414930" y="2606693"/>
                </a:lnTo>
                <a:lnTo>
                  <a:pt x="2379667" y="2635121"/>
                </a:lnTo>
                <a:lnTo>
                  <a:pt x="2343524" y="2662476"/>
                </a:lnTo>
                <a:lnTo>
                  <a:pt x="2306526" y="2688733"/>
                </a:lnTo>
                <a:lnTo>
                  <a:pt x="2268697" y="2713868"/>
                </a:lnTo>
                <a:lnTo>
                  <a:pt x="2230061" y="2737856"/>
                </a:lnTo>
                <a:lnTo>
                  <a:pt x="2190644" y="2760674"/>
                </a:lnTo>
                <a:lnTo>
                  <a:pt x="2150468" y="2782298"/>
                </a:lnTo>
                <a:lnTo>
                  <a:pt x="2109558" y="2802701"/>
                </a:lnTo>
                <a:lnTo>
                  <a:pt x="2067939" y="2821862"/>
                </a:lnTo>
                <a:lnTo>
                  <a:pt x="2025635" y="2839755"/>
                </a:lnTo>
                <a:lnTo>
                  <a:pt x="1982669" y="2856356"/>
                </a:lnTo>
                <a:lnTo>
                  <a:pt x="1939067" y="2871640"/>
                </a:lnTo>
                <a:lnTo>
                  <a:pt x="1894852" y="2885585"/>
                </a:lnTo>
                <a:lnTo>
                  <a:pt x="1850050" y="2898164"/>
                </a:lnTo>
                <a:lnTo>
                  <a:pt x="1804683" y="2909354"/>
                </a:lnTo>
                <a:lnTo>
                  <a:pt x="1758777" y="2919131"/>
                </a:lnTo>
                <a:lnTo>
                  <a:pt x="1712355" y="2927471"/>
                </a:lnTo>
                <a:lnTo>
                  <a:pt x="1665442" y="2934348"/>
                </a:lnTo>
                <a:lnTo>
                  <a:pt x="1618062" y="2939740"/>
                </a:lnTo>
                <a:lnTo>
                  <a:pt x="1570240" y="2943621"/>
                </a:lnTo>
                <a:lnTo>
                  <a:pt x="1521999" y="2945968"/>
                </a:lnTo>
                <a:lnTo>
                  <a:pt x="1473365" y="2946755"/>
                </a:lnTo>
                <a:lnTo>
                  <a:pt x="1424731" y="2945968"/>
                </a:lnTo>
                <a:lnTo>
                  <a:pt x="1376491" y="2943621"/>
                </a:lnTo>
                <a:lnTo>
                  <a:pt x="1328669" y="2939740"/>
                </a:lnTo>
                <a:lnTo>
                  <a:pt x="1281290" y="2934348"/>
                </a:lnTo>
                <a:lnTo>
                  <a:pt x="1234378" y="2927471"/>
                </a:lnTo>
                <a:lnTo>
                  <a:pt x="1187957" y="2919131"/>
                </a:lnTo>
                <a:lnTo>
                  <a:pt x="1142051" y="2909354"/>
                </a:lnTo>
                <a:lnTo>
                  <a:pt x="1096685" y="2898164"/>
                </a:lnTo>
                <a:lnTo>
                  <a:pt x="1051882" y="2885585"/>
                </a:lnTo>
                <a:lnTo>
                  <a:pt x="1007668" y="2871640"/>
                </a:lnTo>
                <a:lnTo>
                  <a:pt x="964067" y="2856356"/>
                </a:lnTo>
                <a:lnTo>
                  <a:pt x="921102" y="2839755"/>
                </a:lnTo>
                <a:lnTo>
                  <a:pt x="878798" y="2821862"/>
                </a:lnTo>
                <a:lnTo>
                  <a:pt x="837179" y="2802701"/>
                </a:lnTo>
                <a:lnTo>
                  <a:pt x="796270" y="2782298"/>
                </a:lnTo>
                <a:lnTo>
                  <a:pt x="756094" y="2760674"/>
                </a:lnTo>
                <a:lnTo>
                  <a:pt x="716677" y="2737856"/>
                </a:lnTo>
                <a:lnTo>
                  <a:pt x="678042" y="2713868"/>
                </a:lnTo>
                <a:lnTo>
                  <a:pt x="640213" y="2688733"/>
                </a:lnTo>
                <a:lnTo>
                  <a:pt x="603215" y="2662476"/>
                </a:lnTo>
                <a:lnTo>
                  <a:pt x="567073" y="2635121"/>
                </a:lnTo>
                <a:lnTo>
                  <a:pt x="531810" y="2606693"/>
                </a:lnTo>
                <a:lnTo>
                  <a:pt x="497450" y="2577215"/>
                </a:lnTo>
                <a:lnTo>
                  <a:pt x="464019" y="2546712"/>
                </a:lnTo>
                <a:lnTo>
                  <a:pt x="431539" y="2515209"/>
                </a:lnTo>
                <a:lnTo>
                  <a:pt x="400036" y="2482729"/>
                </a:lnTo>
                <a:lnTo>
                  <a:pt x="369534" y="2449297"/>
                </a:lnTo>
                <a:lnTo>
                  <a:pt x="340057" y="2414937"/>
                </a:lnTo>
                <a:lnTo>
                  <a:pt x="311629" y="2379674"/>
                </a:lnTo>
                <a:lnTo>
                  <a:pt x="284274" y="2343531"/>
                </a:lnTo>
                <a:lnTo>
                  <a:pt x="258018" y="2306533"/>
                </a:lnTo>
                <a:lnTo>
                  <a:pt x="232883" y="2268704"/>
                </a:lnTo>
                <a:lnTo>
                  <a:pt x="208895" y="2230069"/>
                </a:lnTo>
                <a:lnTo>
                  <a:pt x="186077" y="2190651"/>
                </a:lnTo>
                <a:lnTo>
                  <a:pt x="164454" y="2150475"/>
                </a:lnTo>
                <a:lnTo>
                  <a:pt x="144051" y="2109565"/>
                </a:lnTo>
                <a:lnTo>
                  <a:pt x="124890" y="2067946"/>
                </a:lnTo>
                <a:lnTo>
                  <a:pt x="106998" y="2025642"/>
                </a:lnTo>
                <a:lnTo>
                  <a:pt x="90397" y="1982677"/>
                </a:lnTo>
                <a:lnTo>
                  <a:pt x="75113" y="1939075"/>
                </a:lnTo>
                <a:lnTo>
                  <a:pt x="61169" y="1894861"/>
                </a:lnTo>
                <a:lnTo>
                  <a:pt x="48590" y="1850058"/>
                </a:lnTo>
                <a:lnTo>
                  <a:pt x="37400" y="1804692"/>
                </a:lnTo>
                <a:lnTo>
                  <a:pt x="27623" y="1758786"/>
                </a:lnTo>
                <a:lnTo>
                  <a:pt x="19283" y="1712364"/>
                </a:lnTo>
                <a:lnTo>
                  <a:pt x="12406" y="1665452"/>
                </a:lnTo>
                <a:lnTo>
                  <a:pt x="7015" y="1618073"/>
                </a:lnTo>
                <a:lnTo>
                  <a:pt x="3133" y="1570251"/>
                </a:lnTo>
                <a:lnTo>
                  <a:pt x="787" y="1522011"/>
                </a:lnTo>
                <a:lnTo>
                  <a:pt x="0" y="1473377"/>
                </a:lnTo>
                <a:lnTo>
                  <a:pt x="787" y="1424743"/>
                </a:lnTo>
                <a:lnTo>
                  <a:pt x="3133" y="1376503"/>
                </a:lnTo>
                <a:lnTo>
                  <a:pt x="7015" y="1328682"/>
                </a:lnTo>
                <a:lnTo>
                  <a:pt x="12406" y="1281302"/>
                </a:lnTo>
                <a:lnTo>
                  <a:pt x="19283" y="1234390"/>
                </a:lnTo>
                <a:lnTo>
                  <a:pt x="27623" y="1187969"/>
                </a:lnTo>
                <a:lnTo>
                  <a:pt x="37400" y="1142063"/>
                </a:lnTo>
                <a:lnTo>
                  <a:pt x="48590" y="1096696"/>
                </a:lnTo>
                <a:lnTo>
                  <a:pt x="61169" y="1051894"/>
                </a:lnTo>
                <a:lnTo>
                  <a:pt x="75113" y="1007680"/>
                </a:lnTo>
                <a:lnTo>
                  <a:pt x="90397" y="964078"/>
                </a:lnTo>
                <a:lnTo>
                  <a:pt x="106998" y="921113"/>
                </a:lnTo>
                <a:lnTo>
                  <a:pt x="124890" y="878808"/>
                </a:lnTo>
                <a:lnTo>
                  <a:pt x="144051" y="837189"/>
                </a:lnTo>
                <a:lnTo>
                  <a:pt x="164454" y="796280"/>
                </a:lnTo>
                <a:lnTo>
                  <a:pt x="186077" y="756104"/>
                </a:lnTo>
                <a:lnTo>
                  <a:pt x="208895" y="716686"/>
                </a:lnTo>
                <a:lnTo>
                  <a:pt x="232883" y="678051"/>
                </a:lnTo>
                <a:lnTo>
                  <a:pt x="258018" y="640222"/>
                </a:lnTo>
                <a:lnTo>
                  <a:pt x="284274" y="603224"/>
                </a:lnTo>
                <a:lnTo>
                  <a:pt x="311629" y="567081"/>
                </a:lnTo>
                <a:lnTo>
                  <a:pt x="340057" y="531817"/>
                </a:lnTo>
                <a:lnTo>
                  <a:pt x="369534" y="497457"/>
                </a:lnTo>
                <a:lnTo>
                  <a:pt x="400036" y="464025"/>
                </a:lnTo>
                <a:lnTo>
                  <a:pt x="431539" y="431546"/>
                </a:lnTo>
                <a:lnTo>
                  <a:pt x="464019" y="400042"/>
                </a:lnTo>
                <a:lnTo>
                  <a:pt x="497450" y="369540"/>
                </a:lnTo>
                <a:lnTo>
                  <a:pt x="531810" y="340062"/>
                </a:lnTo>
                <a:lnTo>
                  <a:pt x="567073" y="311634"/>
                </a:lnTo>
                <a:lnTo>
                  <a:pt x="603215" y="284279"/>
                </a:lnTo>
                <a:lnTo>
                  <a:pt x="640213" y="258022"/>
                </a:lnTo>
                <a:lnTo>
                  <a:pt x="678042" y="232887"/>
                </a:lnTo>
                <a:lnTo>
                  <a:pt x="716677" y="208898"/>
                </a:lnTo>
                <a:lnTo>
                  <a:pt x="756094" y="186080"/>
                </a:lnTo>
                <a:lnTo>
                  <a:pt x="796270" y="164457"/>
                </a:lnTo>
                <a:lnTo>
                  <a:pt x="837179" y="144053"/>
                </a:lnTo>
                <a:lnTo>
                  <a:pt x="878798" y="124893"/>
                </a:lnTo>
                <a:lnTo>
                  <a:pt x="921102" y="107000"/>
                </a:lnTo>
                <a:lnTo>
                  <a:pt x="964067" y="90399"/>
                </a:lnTo>
                <a:lnTo>
                  <a:pt x="1007668" y="75114"/>
                </a:lnTo>
                <a:lnTo>
                  <a:pt x="1051882" y="61170"/>
                </a:lnTo>
                <a:lnTo>
                  <a:pt x="1096685" y="48591"/>
                </a:lnTo>
                <a:lnTo>
                  <a:pt x="1142051" y="37400"/>
                </a:lnTo>
                <a:lnTo>
                  <a:pt x="1187957" y="27623"/>
                </a:lnTo>
                <a:lnTo>
                  <a:pt x="1234378" y="19284"/>
                </a:lnTo>
                <a:lnTo>
                  <a:pt x="1281290" y="12406"/>
                </a:lnTo>
                <a:lnTo>
                  <a:pt x="1328669" y="7015"/>
                </a:lnTo>
                <a:lnTo>
                  <a:pt x="1376491" y="3134"/>
                </a:lnTo>
                <a:lnTo>
                  <a:pt x="1424731" y="787"/>
                </a:lnTo>
                <a:lnTo>
                  <a:pt x="1473365" y="0"/>
                </a:lnTo>
                <a:lnTo>
                  <a:pt x="1521999" y="787"/>
                </a:lnTo>
                <a:lnTo>
                  <a:pt x="1570240" y="3134"/>
                </a:lnTo>
                <a:lnTo>
                  <a:pt x="1618062" y="7015"/>
                </a:lnTo>
                <a:lnTo>
                  <a:pt x="1665442" y="12406"/>
                </a:lnTo>
                <a:lnTo>
                  <a:pt x="1712355" y="19284"/>
                </a:lnTo>
                <a:lnTo>
                  <a:pt x="1758777" y="27623"/>
                </a:lnTo>
                <a:lnTo>
                  <a:pt x="1804683" y="37400"/>
                </a:lnTo>
                <a:lnTo>
                  <a:pt x="1850050" y="48591"/>
                </a:lnTo>
                <a:lnTo>
                  <a:pt x="1894852" y="61170"/>
                </a:lnTo>
                <a:lnTo>
                  <a:pt x="1939067" y="75114"/>
                </a:lnTo>
                <a:lnTo>
                  <a:pt x="1982669" y="90399"/>
                </a:lnTo>
                <a:lnTo>
                  <a:pt x="2025635" y="107000"/>
                </a:lnTo>
                <a:lnTo>
                  <a:pt x="2067939" y="124893"/>
                </a:lnTo>
                <a:lnTo>
                  <a:pt x="2109558" y="144053"/>
                </a:lnTo>
                <a:lnTo>
                  <a:pt x="2150468" y="164457"/>
                </a:lnTo>
                <a:lnTo>
                  <a:pt x="2190644" y="186080"/>
                </a:lnTo>
                <a:lnTo>
                  <a:pt x="2230061" y="208898"/>
                </a:lnTo>
                <a:lnTo>
                  <a:pt x="2268697" y="232887"/>
                </a:lnTo>
                <a:lnTo>
                  <a:pt x="2306526" y="258022"/>
                </a:lnTo>
                <a:lnTo>
                  <a:pt x="2343524" y="284279"/>
                </a:lnTo>
                <a:lnTo>
                  <a:pt x="2379667" y="311634"/>
                </a:lnTo>
                <a:lnTo>
                  <a:pt x="2414930" y="340062"/>
                </a:lnTo>
                <a:lnTo>
                  <a:pt x="2449290" y="369540"/>
                </a:lnTo>
                <a:lnTo>
                  <a:pt x="2482722" y="400042"/>
                </a:lnTo>
                <a:lnTo>
                  <a:pt x="2515201" y="431546"/>
                </a:lnTo>
                <a:lnTo>
                  <a:pt x="2546704" y="464025"/>
                </a:lnTo>
                <a:lnTo>
                  <a:pt x="2577207" y="497457"/>
                </a:lnTo>
                <a:lnTo>
                  <a:pt x="2606684" y="531817"/>
                </a:lnTo>
                <a:lnTo>
                  <a:pt x="2635112" y="567081"/>
                </a:lnTo>
                <a:lnTo>
                  <a:pt x="2662467" y="603224"/>
                </a:lnTo>
                <a:lnTo>
                  <a:pt x="2688724" y="640222"/>
                </a:lnTo>
                <a:lnTo>
                  <a:pt x="2713858" y="678051"/>
                </a:lnTo>
                <a:lnTo>
                  <a:pt x="2737847" y="716686"/>
                </a:lnTo>
                <a:lnTo>
                  <a:pt x="2760664" y="756104"/>
                </a:lnTo>
                <a:lnTo>
                  <a:pt x="2782287" y="796280"/>
                </a:lnTo>
                <a:lnTo>
                  <a:pt x="2802691" y="837189"/>
                </a:lnTo>
                <a:lnTo>
                  <a:pt x="2821851" y="878808"/>
                </a:lnTo>
                <a:lnTo>
                  <a:pt x="2839744" y="921113"/>
                </a:lnTo>
                <a:lnTo>
                  <a:pt x="2856344" y="964078"/>
                </a:lnTo>
                <a:lnTo>
                  <a:pt x="2871629" y="1007680"/>
                </a:lnTo>
                <a:lnTo>
                  <a:pt x="2885573" y="1051894"/>
                </a:lnTo>
                <a:lnTo>
                  <a:pt x="2898152" y="1096696"/>
                </a:lnTo>
                <a:lnTo>
                  <a:pt x="2909342" y="1142063"/>
                </a:lnTo>
                <a:lnTo>
                  <a:pt x="2919119" y="1187969"/>
                </a:lnTo>
                <a:lnTo>
                  <a:pt x="2927458" y="1234390"/>
                </a:lnTo>
                <a:lnTo>
                  <a:pt x="2934336" y="1281302"/>
                </a:lnTo>
                <a:lnTo>
                  <a:pt x="2939727" y="1328682"/>
                </a:lnTo>
                <a:lnTo>
                  <a:pt x="2943608" y="1376503"/>
                </a:lnTo>
                <a:lnTo>
                  <a:pt x="2945955" y="1424743"/>
                </a:lnTo>
                <a:lnTo>
                  <a:pt x="2946742" y="1473377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318726" y="3389109"/>
            <a:ext cx="885825" cy="885825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912"/>
                </a:moveTo>
                <a:lnTo>
                  <a:pt x="883226" y="491172"/>
                </a:lnTo>
                <a:lnTo>
                  <a:pt x="875609" y="537927"/>
                </a:lnTo>
                <a:lnTo>
                  <a:pt x="863245" y="582907"/>
                </a:lnTo>
                <a:lnTo>
                  <a:pt x="846403" y="625841"/>
                </a:lnTo>
                <a:lnTo>
                  <a:pt x="825354" y="666459"/>
                </a:lnTo>
                <a:lnTo>
                  <a:pt x="800368" y="704491"/>
                </a:lnTo>
                <a:lnTo>
                  <a:pt x="771716" y="739666"/>
                </a:lnTo>
                <a:lnTo>
                  <a:pt x="739666" y="771716"/>
                </a:lnTo>
                <a:lnTo>
                  <a:pt x="704491" y="800368"/>
                </a:lnTo>
                <a:lnTo>
                  <a:pt x="666459" y="825354"/>
                </a:lnTo>
                <a:lnTo>
                  <a:pt x="625841" y="846403"/>
                </a:lnTo>
                <a:lnTo>
                  <a:pt x="582907" y="863245"/>
                </a:lnTo>
                <a:lnTo>
                  <a:pt x="537927" y="875609"/>
                </a:lnTo>
                <a:lnTo>
                  <a:pt x="491172" y="883226"/>
                </a:lnTo>
                <a:lnTo>
                  <a:pt x="442912" y="885825"/>
                </a:lnTo>
                <a:lnTo>
                  <a:pt x="394652" y="883226"/>
                </a:lnTo>
                <a:lnTo>
                  <a:pt x="347897" y="875609"/>
                </a:lnTo>
                <a:lnTo>
                  <a:pt x="302917" y="863245"/>
                </a:lnTo>
                <a:lnTo>
                  <a:pt x="259983" y="846403"/>
                </a:lnTo>
                <a:lnTo>
                  <a:pt x="219365" y="825354"/>
                </a:lnTo>
                <a:lnTo>
                  <a:pt x="181333" y="800368"/>
                </a:lnTo>
                <a:lnTo>
                  <a:pt x="146158" y="771716"/>
                </a:lnTo>
                <a:lnTo>
                  <a:pt x="114108" y="739666"/>
                </a:lnTo>
                <a:lnTo>
                  <a:pt x="85456" y="704491"/>
                </a:lnTo>
                <a:lnTo>
                  <a:pt x="60470" y="666459"/>
                </a:lnTo>
                <a:lnTo>
                  <a:pt x="39421" y="625841"/>
                </a:lnTo>
                <a:lnTo>
                  <a:pt x="22579" y="582907"/>
                </a:lnTo>
                <a:lnTo>
                  <a:pt x="10215" y="537927"/>
                </a:lnTo>
                <a:lnTo>
                  <a:pt x="2598" y="491172"/>
                </a:lnTo>
                <a:lnTo>
                  <a:pt x="0" y="442912"/>
                </a:lnTo>
                <a:lnTo>
                  <a:pt x="2598" y="394652"/>
                </a:lnTo>
                <a:lnTo>
                  <a:pt x="10215" y="347897"/>
                </a:lnTo>
                <a:lnTo>
                  <a:pt x="22579" y="302917"/>
                </a:lnTo>
                <a:lnTo>
                  <a:pt x="39421" y="259983"/>
                </a:lnTo>
                <a:lnTo>
                  <a:pt x="60470" y="219365"/>
                </a:lnTo>
                <a:lnTo>
                  <a:pt x="85456" y="181333"/>
                </a:lnTo>
                <a:lnTo>
                  <a:pt x="114108" y="146158"/>
                </a:lnTo>
                <a:lnTo>
                  <a:pt x="146158" y="114108"/>
                </a:lnTo>
                <a:lnTo>
                  <a:pt x="181333" y="85456"/>
                </a:lnTo>
                <a:lnTo>
                  <a:pt x="219365" y="60470"/>
                </a:lnTo>
                <a:lnTo>
                  <a:pt x="259983" y="39421"/>
                </a:lnTo>
                <a:lnTo>
                  <a:pt x="302917" y="22579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9"/>
                </a:lnTo>
                <a:lnTo>
                  <a:pt x="625841" y="39421"/>
                </a:lnTo>
                <a:lnTo>
                  <a:pt x="666459" y="60470"/>
                </a:lnTo>
                <a:lnTo>
                  <a:pt x="704491" y="85456"/>
                </a:lnTo>
                <a:lnTo>
                  <a:pt x="739666" y="114108"/>
                </a:lnTo>
                <a:lnTo>
                  <a:pt x="771716" y="146158"/>
                </a:lnTo>
                <a:lnTo>
                  <a:pt x="800368" y="181333"/>
                </a:lnTo>
                <a:lnTo>
                  <a:pt x="825354" y="219365"/>
                </a:lnTo>
                <a:lnTo>
                  <a:pt x="846403" y="259983"/>
                </a:lnTo>
                <a:lnTo>
                  <a:pt x="863245" y="302917"/>
                </a:lnTo>
                <a:lnTo>
                  <a:pt x="875609" y="347897"/>
                </a:lnTo>
                <a:lnTo>
                  <a:pt x="883226" y="394652"/>
                </a:lnTo>
                <a:lnTo>
                  <a:pt x="885825" y="442912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318726" y="4422571"/>
            <a:ext cx="885825" cy="885825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899"/>
                </a:moveTo>
                <a:lnTo>
                  <a:pt x="883226" y="491160"/>
                </a:lnTo>
                <a:lnTo>
                  <a:pt x="875609" y="537915"/>
                </a:lnTo>
                <a:lnTo>
                  <a:pt x="863245" y="582894"/>
                </a:lnTo>
                <a:lnTo>
                  <a:pt x="846403" y="625828"/>
                </a:lnTo>
                <a:lnTo>
                  <a:pt x="825354" y="666446"/>
                </a:lnTo>
                <a:lnTo>
                  <a:pt x="800368" y="704478"/>
                </a:lnTo>
                <a:lnTo>
                  <a:pt x="771716" y="739654"/>
                </a:lnTo>
                <a:lnTo>
                  <a:pt x="739666" y="771703"/>
                </a:lnTo>
                <a:lnTo>
                  <a:pt x="704491" y="800356"/>
                </a:lnTo>
                <a:lnTo>
                  <a:pt x="666459" y="825341"/>
                </a:lnTo>
                <a:lnTo>
                  <a:pt x="625841" y="846390"/>
                </a:lnTo>
                <a:lnTo>
                  <a:pt x="582907" y="863232"/>
                </a:lnTo>
                <a:lnTo>
                  <a:pt x="537927" y="875596"/>
                </a:lnTo>
                <a:lnTo>
                  <a:pt x="491172" y="883213"/>
                </a:lnTo>
                <a:lnTo>
                  <a:pt x="442912" y="885812"/>
                </a:lnTo>
                <a:lnTo>
                  <a:pt x="394652" y="883213"/>
                </a:lnTo>
                <a:lnTo>
                  <a:pt x="347897" y="875596"/>
                </a:lnTo>
                <a:lnTo>
                  <a:pt x="302917" y="863232"/>
                </a:lnTo>
                <a:lnTo>
                  <a:pt x="259983" y="846390"/>
                </a:lnTo>
                <a:lnTo>
                  <a:pt x="219365" y="825341"/>
                </a:lnTo>
                <a:lnTo>
                  <a:pt x="181333" y="800356"/>
                </a:lnTo>
                <a:lnTo>
                  <a:pt x="146158" y="771703"/>
                </a:lnTo>
                <a:lnTo>
                  <a:pt x="114108" y="739654"/>
                </a:lnTo>
                <a:lnTo>
                  <a:pt x="85456" y="704478"/>
                </a:lnTo>
                <a:lnTo>
                  <a:pt x="60470" y="666446"/>
                </a:lnTo>
                <a:lnTo>
                  <a:pt x="39421" y="625828"/>
                </a:lnTo>
                <a:lnTo>
                  <a:pt x="22579" y="582894"/>
                </a:lnTo>
                <a:lnTo>
                  <a:pt x="10215" y="537915"/>
                </a:lnTo>
                <a:lnTo>
                  <a:pt x="2598" y="491160"/>
                </a:lnTo>
                <a:lnTo>
                  <a:pt x="0" y="442899"/>
                </a:lnTo>
                <a:lnTo>
                  <a:pt x="2598" y="394639"/>
                </a:lnTo>
                <a:lnTo>
                  <a:pt x="10215" y="347885"/>
                </a:lnTo>
                <a:lnTo>
                  <a:pt x="22579" y="302906"/>
                </a:lnTo>
                <a:lnTo>
                  <a:pt x="39421" y="259973"/>
                </a:lnTo>
                <a:lnTo>
                  <a:pt x="60470" y="219356"/>
                </a:lnTo>
                <a:lnTo>
                  <a:pt x="85456" y="181325"/>
                </a:lnTo>
                <a:lnTo>
                  <a:pt x="114108" y="146151"/>
                </a:lnTo>
                <a:lnTo>
                  <a:pt x="146158" y="114103"/>
                </a:lnTo>
                <a:lnTo>
                  <a:pt x="181333" y="85451"/>
                </a:lnTo>
                <a:lnTo>
                  <a:pt x="219365" y="60467"/>
                </a:lnTo>
                <a:lnTo>
                  <a:pt x="259983" y="39419"/>
                </a:lnTo>
                <a:lnTo>
                  <a:pt x="302917" y="22578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8"/>
                </a:lnTo>
                <a:lnTo>
                  <a:pt x="625841" y="39419"/>
                </a:lnTo>
                <a:lnTo>
                  <a:pt x="666459" y="60467"/>
                </a:lnTo>
                <a:lnTo>
                  <a:pt x="704491" y="85451"/>
                </a:lnTo>
                <a:lnTo>
                  <a:pt x="739666" y="114103"/>
                </a:lnTo>
                <a:lnTo>
                  <a:pt x="771716" y="146151"/>
                </a:lnTo>
                <a:lnTo>
                  <a:pt x="800368" y="181325"/>
                </a:lnTo>
                <a:lnTo>
                  <a:pt x="825354" y="219356"/>
                </a:lnTo>
                <a:lnTo>
                  <a:pt x="846403" y="259973"/>
                </a:lnTo>
                <a:lnTo>
                  <a:pt x="863245" y="302906"/>
                </a:lnTo>
                <a:lnTo>
                  <a:pt x="875609" y="347885"/>
                </a:lnTo>
                <a:lnTo>
                  <a:pt x="883226" y="394639"/>
                </a:lnTo>
                <a:lnTo>
                  <a:pt x="885825" y="442899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8" name="object 318"/>
          <p:cNvGrpSpPr/>
          <p:nvPr/>
        </p:nvGrpSpPr>
        <p:grpSpPr>
          <a:xfrm>
            <a:off x="7559992" y="1202296"/>
            <a:ext cx="7560309" cy="4038600"/>
            <a:chOff x="7559992" y="1202296"/>
            <a:chExt cx="7560309" cy="4038600"/>
          </a:xfrm>
        </p:grpSpPr>
        <p:pic>
          <p:nvPicPr>
            <p:cNvPr id="319" name="object 31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559992" y="1202296"/>
              <a:ext cx="7559993" cy="4038600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1827904" y="2980309"/>
              <a:ext cx="2031995" cy="2031987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9148200" y="441540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469900" y="234950"/>
                  </a:moveTo>
                  <a:lnTo>
                    <a:pt x="465126" y="282299"/>
                  </a:lnTo>
                  <a:lnTo>
                    <a:pt x="451435" y="326401"/>
                  </a:lnTo>
                  <a:lnTo>
                    <a:pt x="429773" y="366311"/>
                  </a:lnTo>
                  <a:lnTo>
                    <a:pt x="401083" y="401083"/>
                  </a:lnTo>
                  <a:lnTo>
                    <a:pt x="366311" y="429773"/>
                  </a:lnTo>
                  <a:lnTo>
                    <a:pt x="326401" y="451435"/>
                  </a:lnTo>
                  <a:lnTo>
                    <a:pt x="282299" y="465126"/>
                  </a:lnTo>
                  <a:lnTo>
                    <a:pt x="234950" y="469900"/>
                  </a:lnTo>
                  <a:lnTo>
                    <a:pt x="187600" y="465126"/>
                  </a:lnTo>
                  <a:lnTo>
                    <a:pt x="143498" y="451435"/>
                  </a:lnTo>
                  <a:lnTo>
                    <a:pt x="103588" y="429773"/>
                  </a:lnTo>
                  <a:lnTo>
                    <a:pt x="68816" y="401083"/>
                  </a:lnTo>
                  <a:lnTo>
                    <a:pt x="40126" y="366311"/>
                  </a:lnTo>
                  <a:lnTo>
                    <a:pt x="18464" y="326401"/>
                  </a:lnTo>
                  <a:lnTo>
                    <a:pt x="4773" y="282299"/>
                  </a:lnTo>
                  <a:lnTo>
                    <a:pt x="0" y="234950"/>
                  </a:lnTo>
                  <a:lnTo>
                    <a:pt x="4773" y="187600"/>
                  </a:lnTo>
                  <a:lnTo>
                    <a:pt x="18464" y="143498"/>
                  </a:lnTo>
                  <a:lnTo>
                    <a:pt x="40126" y="103588"/>
                  </a:lnTo>
                  <a:lnTo>
                    <a:pt x="68816" y="68816"/>
                  </a:lnTo>
                  <a:lnTo>
                    <a:pt x="103588" y="40126"/>
                  </a:lnTo>
                  <a:lnTo>
                    <a:pt x="143498" y="18464"/>
                  </a:lnTo>
                  <a:lnTo>
                    <a:pt x="187600" y="4773"/>
                  </a:lnTo>
                  <a:lnTo>
                    <a:pt x="234950" y="0"/>
                  </a:lnTo>
                  <a:lnTo>
                    <a:pt x="282299" y="4773"/>
                  </a:lnTo>
                  <a:lnTo>
                    <a:pt x="326401" y="18464"/>
                  </a:lnTo>
                  <a:lnTo>
                    <a:pt x="366311" y="40126"/>
                  </a:lnTo>
                  <a:lnTo>
                    <a:pt x="401083" y="68816"/>
                  </a:lnTo>
                  <a:lnTo>
                    <a:pt x="429773" y="103588"/>
                  </a:lnTo>
                  <a:lnTo>
                    <a:pt x="451435" y="143498"/>
                  </a:lnTo>
                  <a:lnTo>
                    <a:pt x="465126" y="187600"/>
                  </a:lnTo>
                  <a:lnTo>
                    <a:pt x="469900" y="234950"/>
                  </a:lnTo>
                  <a:close/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2126350" y="3088252"/>
              <a:ext cx="1422400" cy="1422400"/>
            </a:xfrm>
            <a:custGeom>
              <a:avLst/>
              <a:gdLst/>
              <a:ahLst/>
              <a:cxnLst/>
              <a:rect l="l" t="t" r="r" b="b"/>
              <a:pathLst>
                <a:path w="1422400" h="1422400">
                  <a:moveTo>
                    <a:pt x="1422400" y="711200"/>
                  </a:moveTo>
                  <a:lnTo>
                    <a:pt x="1420759" y="759893"/>
                  </a:lnTo>
                  <a:lnTo>
                    <a:pt x="1415907" y="807705"/>
                  </a:lnTo>
                  <a:lnTo>
                    <a:pt x="1407950" y="854531"/>
                  </a:lnTo>
                  <a:lnTo>
                    <a:pt x="1396995" y="900265"/>
                  </a:lnTo>
                  <a:lnTo>
                    <a:pt x="1383146" y="944800"/>
                  </a:lnTo>
                  <a:lnTo>
                    <a:pt x="1366510" y="988031"/>
                  </a:lnTo>
                  <a:lnTo>
                    <a:pt x="1347193" y="1029852"/>
                  </a:lnTo>
                  <a:lnTo>
                    <a:pt x="1325300" y="1070156"/>
                  </a:lnTo>
                  <a:lnTo>
                    <a:pt x="1300938" y="1108838"/>
                  </a:lnTo>
                  <a:lnTo>
                    <a:pt x="1274212" y="1145793"/>
                  </a:lnTo>
                  <a:lnTo>
                    <a:pt x="1245229" y="1180913"/>
                  </a:lnTo>
                  <a:lnTo>
                    <a:pt x="1214094" y="1214094"/>
                  </a:lnTo>
                  <a:lnTo>
                    <a:pt x="1180913" y="1245229"/>
                  </a:lnTo>
                  <a:lnTo>
                    <a:pt x="1145793" y="1274212"/>
                  </a:lnTo>
                  <a:lnTo>
                    <a:pt x="1108838" y="1300938"/>
                  </a:lnTo>
                  <a:lnTo>
                    <a:pt x="1070156" y="1325300"/>
                  </a:lnTo>
                  <a:lnTo>
                    <a:pt x="1029852" y="1347193"/>
                  </a:lnTo>
                  <a:lnTo>
                    <a:pt x="988031" y="1366510"/>
                  </a:lnTo>
                  <a:lnTo>
                    <a:pt x="944800" y="1383146"/>
                  </a:lnTo>
                  <a:lnTo>
                    <a:pt x="900265" y="1396995"/>
                  </a:lnTo>
                  <a:lnTo>
                    <a:pt x="854531" y="1407950"/>
                  </a:lnTo>
                  <a:lnTo>
                    <a:pt x="807705" y="1415907"/>
                  </a:lnTo>
                  <a:lnTo>
                    <a:pt x="759893" y="1420759"/>
                  </a:lnTo>
                  <a:lnTo>
                    <a:pt x="711200" y="1422400"/>
                  </a:lnTo>
                  <a:lnTo>
                    <a:pt x="662506" y="1420759"/>
                  </a:lnTo>
                  <a:lnTo>
                    <a:pt x="614694" y="1415907"/>
                  </a:lnTo>
                  <a:lnTo>
                    <a:pt x="567868" y="1407950"/>
                  </a:lnTo>
                  <a:lnTo>
                    <a:pt x="522134" y="1396995"/>
                  </a:lnTo>
                  <a:lnTo>
                    <a:pt x="477599" y="1383146"/>
                  </a:lnTo>
                  <a:lnTo>
                    <a:pt x="434368" y="1366510"/>
                  </a:lnTo>
                  <a:lnTo>
                    <a:pt x="392547" y="1347193"/>
                  </a:lnTo>
                  <a:lnTo>
                    <a:pt x="352243" y="1325300"/>
                  </a:lnTo>
                  <a:lnTo>
                    <a:pt x="313561" y="1300938"/>
                  </a:lnTo>
                  <a:lnTo>
                    <a:pt x="276606" y="1274212"/>
                  </a:lnTo>
                  <a:lnTo>
                    <a:pt x="241486" y="1245229"/>
                  </a:lnTo>
                  <a:lnTo>
                    <a:pt x="208305" y="1214094"/>
                  </a:lnTo>
                  <a:lnTo>
                    <a:pt x="177170" y="1180913"/>
                  </a:lnTo>
                  <a:lnTo>
                    <a:pt x="148187" y="1145793"/>
                  </a:lnTo>
                  <a:lnTo>
                    <a:pt x="121461" y="1108838"/>
                  </a:lnTo>
                  <a:lnTo>
                    <a:pt x="97099" y="1070156"/>
                  </a:lnTo>
                  <a:lnTo>
                    <a:pt x="75206" y="1029852"/>
                  </a:lnTo>
                  <a:lnTo>
                    <a:pt x="55889" y="988031"/>
                  </a:lnTo>
                  <a:lnTo>
                    <a:pt x="39253" y="944800"/>
                  </a:lnTo>
                  <a:lnTo>
                    <a:pt x="25404" y="900265"/>
                  </a:lnTo>
                  <a:lnTo>
                    <a:pt x="14449" y="854531"/>
                  </a:lnTo>
                  <a:lnTo>
                    <a:pt x="6492" y="807705"/>
                  </a:lnTo>
                  <a:lnTo>
                    <a:pt x="1640" y="759893"/>
                  </a:lnTo>
                  <a:lnTo>
                    <a:pt x="0" y="711200"/>
                  </a:lnTo>
                  <a:lnTo>
                    <a:pt x="1640" y="662506"/>
                  </a:lnTo>
                  <a:lnTo>
                    <a:pt x="6492" y="614694"/>
                  </a:lnTo>
                  <a:lnTo>
                    <a:pt x="14449" y="567868"/>
                  </a:lnTo>
                  <a:lnTo>
                    <a:pt x="25404" y="522134"/>
                  </a:lnTo>
                  <a:lnTo>
                    <a:pt x="39253" y="477599"/>
                  </a:lnTo>
                  <a:lnTo>
                    <a:pt x="55889" y="434368"/>
                  </a:lnTo>
                  <a:lnTo>
                    <a:pt x="75206" y="392547"/>
                  </a:lnTo>
                  <a:lnTo>
                    <a:pt x="97099" y="352243"/>
                  </a:lnTo>
                  <a:lnTo>
                    <a:pt x="121461" y="313561"/>
                  </a:lnTo>
                  <a:lnTo>
                    <a:pt x="148187" y="276606"/>
                  </a:lnTo>
                  <a:lnTo>
                    <a:pt x="177170" y="241486"/>
                  </a:lnTo>
                  <a:lnTo>
                    <a:pt x="208305" y="208305"/>
                  </a:lnTo>
                  <a:lnTo>
                    <a:pt x="241486" y="177170"/>
                  </a:lnTo>
                  <a:lnTo>
                    <a:pt x="276606" y="148187"/>
                  </a:lnTo>
                  <a:lnTo>
                    <a:pt x="313561" y="121461"/>
                  </a:lnTo>
                  <a:lnTo>
                    <a:pt x="352243" y="97099"/>
                  </a:lnTo>
                  <a:lnTo>
                    <a:pt x="392547" y="75206"/>
                  </a:lnTo>
                  <a:lnTo>
                    <a:pt x="434368" y="55889"/>
                  </a:lnTo>
                  <a:lnTo>
                    <a:pt x="477599" y="39253"/>
                  </a:lnTo>
                  <a:lnTo>
                    <a:pt x="522134" y="25404"/>
                  </a:lnTo>
                  <a:lnTo>
                    <a:pt x="567868" y="14449"/>
                  </a:lnTo>
                  <a:lnTo>
                    <a:pt x="614694" y="6492"/>
                  </a:lnTo>
                  <a:lnTo>
                    <a:pt x="662506" y="1640"/>
                  </a:lnTo>
                  <a:lnTo>
                    <a:pt x="711200" y="0"/>
                  </a:lnTo>
                  <a:lnTo>
                    <a:pt x="759893" y="1640"/>
                  </a:lnTo>
                  <a:lnTo>
                    <a:pt x="807705" y="6492"/>
                  </a:lnTo>
                  <a:lnTo>
                    <a:pt x="854531" y="14449"/>
                  </a:lnTo>
                  <a:lnTo>
                    <a:pt x="900265" y="25404"/>
                  </a:lnTo>
                  <a:lnTo>
                    <a:pt x="944800" y="39253"/>
                  </a:lnTo>
                  <a:lnTo>
                    <a:pt x="988031" y="55889"/>
                  </a:lnTo>
                  <a:lnTo>
                    <a:pt x="1029852" y="75206"/>
                  </a:lnTo>
                  <a:lnTo>
                    <a:pt x="1070156" y="97099"/>
                  </a:lnTo>
                  <a:lnTo>
                    <a:pt x="1108838" y="121461"/>
                  </a:lnTo>
                  <a:lnTo>
                    <a:pt x="1145793" y="148187"/>
                  </a:lnTo>
                  <a:lnTo>
                    <a:pt x="1180913" y="177170"/>
                  </a:lnTo>
                  <a:lnTo>
                    <a:pt x="1214094" y="208305"/>
                  </a:lnTo>
                  <a:lnTo>
                    <a:pt x="1245229" y="241486"/>
                  </a:lnTo>
                  <a:lnTo>
                    <a:pt x="1274212" y="276606"/>
                  </a:lnTo>
                  <a:lnTo>
                    <a:pt x="1300938" y="313561"/>
                  </a:lnTo>
                  <a:lnTo>
                    <a:pt x="1325300" y="352243"/>
                  </a:lnTo>
                  <a:lnTo>
                    <a:pt x="1347193" y="392547"/>
                  </a:lnTo>
                  <a:lnTo>
                    <a:pt x="1366510" y="434368"/>
                  </a:lnTo>
                  <a:lnTo>
                    <a:pt x="1383146" y="477599"/>
                  </a:lnTo>
                  <a:lnTo>
                    <a:pt x="1396995" y="522134"/>
                  </a:lnTo>
                  <a:lnTo>
                    <a:pt x="1407950" y="567868"/>
                  </a:lnTo>
                  <a:lnTo>
                    <a:pt x="1415907" y="614694"/>
                  </a:lnTo>
                  <a:lnTo>
                    <a:pt x="1420759" y="662506"/>
                  </a:lnTo>
                  <a:lnTo>
                    <a:pt x="1422400" y="711200"/>
                  </a:lnTo>
                  <a:close/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9611750" y="4648485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0" y="1866"/>
                  </a:moveTo>
                  <a:lnTo>
                    <a:pt x="6070" y="0"/>
                  </a:lnTo>
                </a:path>
              </a:pathLst>
            </a:custGeom>
            <a:ln w="9524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9629907" y="3879381"/>
              <a:ext cx="2484755" cy="765810"/>
            </a:xfrm>
            <a:custGeom>
              <a:avLst/>
              <a:gdLst/>
              <a:ahLst/>
              <a:cxnLst/>
              <a:rect l="l" t="t" r="r" b="b"/>
              <a:pathLst>
                <a:path w="2484754" h="765810">
                  <a:moveTo>
                    <a:pt x="0" y="765378"/>
                  </a:moveTo>
                  <a:lnTo>
                    <a:pt x="2484323" y="0"/>
                  </a:lnTo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2120284" y="3875659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0" y="1866"/>
                  </a:moveTo>
                  <a:lnTo>
                    <a:pt x="6070" y="0"/>
                  </a:lnTo>
                </a:path>
              </a:pathLst>
            </a:custGeom>
            <a:ln w="9524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6" name="object 326"/>
          <p:cNvGrpSpPr/>
          <p:nvPr/>
        </p:nvGrpSpPr>
        <p:grpSpPr>
          <a:xfrm>
            <a:off x="12173118" y="9458890"/>
            <a:ext cx="237490" cy="212725"/>
            <a:chOff x="12173118" y="9458890"/>
            <a:chExt cx="237490" cy="212725"/>
          </a:xfrm>
        </p:grpSpPr>
        <p:sp>
          <p:nvSpPr>
            <p:cNvPr id="327" name="object 327"/>
            <p:cNvSpPr/>
            <p:nvPr/>
          </p:nvSpPr>
          <p:spPr>
            <a:xfrm>
              <a:off x="12177881" y="9662561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0" y="4229"/>
                  </a:moveTo>
                  <a:lnTo>
                    <a:pt x="4737" y="0"/>
                  </a:lnTo>
                </a:path>
              </a:pathLst>
            </a:custGeom>
            <a:ln w="9525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2192119" y="9472112"/>
              <a:ext cx="204470" cy="182245"/>
            </a:xfrm>
            <a:custGeom>
              <a:avLst/>
              <a:gdLst/>
              <a:ahLst/>
              <a:cxnLst/>
              <a:rect l="l" t="t" r="r" b="b"/>
              <a:pathLst>
                <a:path w="204470" h="182245">
                  <a:moveTo>
                    <a:pt x="0" y="181990"/>
                  </a:moveTo>
                  <a:lnTo>
                    <a:pt x="204139" y="0"/>
                  </a:lnTo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2401011" y="9463652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0" y="4229"/>
                  </a:moveTo>
                  <a:lnTo>
                    <a:pt x="4737" y="0"/>
                  </a:lnTo>
                </a:path>
              </a:pathLst>
            </a:custGeom>
            <a:ln w="9525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0" name="object 330"/>
          <p:cNvGrpSpPr/>
          <p:nvPr/>
        </p:nvGrpSpPr>
        <p:grpSpPr>
          <a:xfrm>
            <a:off x="13773320" y="9458890"/>
            <a:ext cx="237490" cy="212725"/>
            <a:chOff x="13773320" y="9458890"/>
            <a:chExt cx="237490" cy="212725"/>
          </a:xfrm>
        </p:grpSpPr>
        <p:sp>
          <p:nvSpPr>
            <p:cNvPr id="331" name="object 331"/>
            <p:cNvSpPr/>
            <p:nvPr/>
          </p:nvSpPr>
          <p:spPr>
            <a:xfrm>
              <a:off x="14001213" y="9662561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5">
                  <a:moveTo>
                    <a:pt x="4737" y="422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3787572" y="9472112"/>
              <a:ext cx="204470" cy="182245"/>
            </a:xfrm>
            <a:custGeom>
              <a:avLst/>
              <a:gdLst/>
              <a:ahLst/>
              <a:cxnLst/>
              <a:rect l="l" t="t" r="r" b="b"/>
              <a:pathLst>
                <a:path w="204469" h="182245">
                  <a:moveTo>
                    <a:pt x="204139" y="18199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3778083" y="9463652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5">
                  <a:moveTo>
                    <a:pt x="4737" y="422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4062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4" name="object 334"/>
          <p:cNvSpPr/>
          <p:nvPr/>
        </p:nvSpPr>
        <p:spPr>
          <a:xfrm>
            <a:off x="8018322" y="6142609"/>
            <a:ext cx="3242945" cy="1981200"/>
          </a:xfrm>
          <a:custGeom>
            <a:avLst/>
            <a:gdLst/>
            <a:ahLst/>
            <a:cxnLst/>
            <a:rect l="l" t="t" r="r" b="b"/>
            <a:pathLst>
              <a:path w="3242945" h="1981200">
                <a:moveTo>
                  <a:pt x="3242919" y="1981200"/>
                </a:moveTo>
                <a:lnTo>
                  <a:pt x="0" y="1981200"/>
                </a:lnTo>
                <a:lnTo>
                  <a:pt x="0" y="0"/>
                </a:lnTo>
                <a:lnTo>
                  <a:pt x="3242919" y="0"/>
                </a:lnTo>
                <a:lnTo>
                  <a:pt x="3242919" y="1981200"/>
                </a:lnTo>
                <a:close/>
              </a:path>
            </a:pathLst>
          </a:custGeom>
          <a:ln w="635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1444275" y="6142609"/>
            <a:ext cx="3242945" cy="1981200"/>
          </a:xfrm>
          <a:custGeom>
            <a:avLst/>
            <a:gdLst/>
            <a:ahLst/>
            <a:cxnLst/>
            <a:rect l="l" t="t" r="r" b="b"/>
            <a:pathLst>
              <a:path w="3242944" h="1981200">
                <a:moveTo>
                  <a:pt x="3242906" y="1981200"/>
                </a:moveTo>
                <a:lnTo>
                  <a:pt x="0" y="1981200"/>
                </a:lnTo>
                <a:lnTo>
                  <a:pt x="0" y="0"/>
                </a:lnTo>
                <a:lnTo>
                  <a:pt x="3242906" y="0"/>
                </a:lnTo>
                <a:lnTo>
                  <a:pt x="3242906" y="1981200"/>
                </a:lnTo>
                <a:close/>
              </a:path>
            </a:pathLst>
          </a:custGeom>
          <a:ln w="635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018322" y="8390509"/>
            <a:ext cx="3242945" cy="1981200"/>
          </a:xfrm>
          <a:custGeom>
            <a:avLst/>
            <a:gdLst/>
            <a:ahLst/>
            <a:cxnLst/>
            <a:rect l="l" t="t" r="r" b="b"/>
            <a:pathLst>
              <a:path w="3242945" h="1981200">
                <a:moveTo>
                  <a:pt x="3242919" y="1981200"/>
                </a:moveTo>
                <a:lnTo>
                  <a:pt x="0" y="1981200"/>
                </a:lnTo>
                <a:lnTo>
                  <a:pt x="0" y="0"/>
                </a:lnTo>
                <a:lnTo>
                  <a:pt x="3242919" y="0"/>
                </a:lnTo>
                <a:lnTo>
                  <a:pt x="3242919" y="1981200"/>
                </a:lnTo>
                <a:close/>
              </a:path>
            </a:pathLst>
          </a:custGeom>
          <a:ln w="635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1444275" y="8390509"/>
            <a:ext cx="3242945" cy="1981200"/>
          </a:xfrm>
          <a:custGeom>
            <a:avLst/>
            <a:gdLst/>
            <a:ahLst/>
            <a:cxnLst/>
            <a:rect l="l" t="t" r="r" b="b"/>
            <a:pathLst>
              <a:path w="3242944" h="1981200">
                <a:moveTo>
                  <a:pt x="3242906" y="1981200"/>
                </a:moveTo>
                <a:lnTo>
                  <a:pt x="0" y="1981200"/>
                </a:lnTo>
                <a:lnTo>
                  <a:pt x="0" y="0"/>
                </a:lnTo>
                <a:lnTo>
                  <a:pt x="3242906" y="0"/>
                </a:lnTo>
                <a:lnTo>
                  <a:pt x="3242906" y="1981200"/>
                </a:lnTo>
                <a:close/>
              </a:path>
            </a:pathLst>
          </a:custGeom>
          <a:ln w="635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8" name="object 338"/>
          <p:cNvGrpSpPr/>
          <p:nvPr/>
        </p:nvGrpSpPr>
        <p:grpSpPr>
          <a:xfrm>
            <a:off x="11624157" y="6538163"/>
            <a:ext cx="929005" cy="694690"/>
            <a:chOff x="11624157" y="6538163"/>
            <a:chExt cx="929005" cy="694690"/>
          </a:xfrm>
        </p:grpSpPr>
        <p:pic>
          <p:nvPicPr>
            <p:cNvPr id="339" name="object 33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1624157" y="6538163"/>
              <a:ext cx="928446" cy="584782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2159640" y="6762903"/>
              <a:ext cx="313003" cy="469417"/>
            </a:xfrm>
            <a:prstGeom prst="rect">
              <a:avLst/>
            </a:prstGeom>
          </p:spPr>
        </p:pic>
      </p:grpSp>
      <p:pic>
        <p:nvPicPr>
          <p:cNvPr id="341" name="object 341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8130224" y="8800807"/>
            <a:ext cx="1264803" cy="609765"/>
          </a:xfrm>
          <a:prstGeom prst="rect">
            <a:avLst/>
          </a:prstGeom>
        </p:spPr>
      </p:pic>
      <p:grpSp>
        <p:nvGrpSpPr>
          <p:cNvPr id="342" name="object 342"/>
          <p:cNvGrpSpPr/>
          <p:nvPr/>
        </p:nvGrpSpPr>
        <p:grpSpPr>
          <a:xfrm>
            <a:off x="8129358" y="6564338"/>
            <a:ext cx="817880" cy="944244"/>
            <a:chOff x="8129358" y="6564338"/>
            <a:chExt cx="817880" cy="944244"/>
          </a:xfrm>
        </p:grpSpPr>
        <p:sp>
          <p:nvSpPr>
            <p:cNvPr id="343" name="object 343"/>
            <p:cNvSpPr/>
            <p:nvPr/>
          </p:nvSpPr>
          <p:spPr>
            <a:xfrm>
              <a:off x="8129600" y="6740499"/>
              <a:ext cx="817244" cy="768350"/>
            </a:xfrm>
            <a:custGeom>
              <a:avLst/>
              <a:gdLst/>
              <a:ahLst/>
              <a:cxnLst/>
              <a:rect l="l" t="t" r="r" b="b"/>
              <a:pathLst>
                <a:path w="817245" h="768350">
                  <a:moveTo>
                    <a:pt x="573671" y="0"/>
                  </a:moveTo>
                  <a:lnTo>
                    <a:pt x="528243" y="1587"/>
                  </a:lnTo>
                  <a:lnTo>
                    <a:pt x="477255" y="7323"/>
                  </a:lnTo>
                  <a:lnTo>
                    <a:pt x="427066" y="17206"/>
                  </a:lnTo>
                  <a:lnTo>
                    <a:pt x="380542" y="30391"/>
                  </a:lnTo>
                  <a:lnTo>
                    <a:pt x="325835" y="51500"/>
                  </a:lnTo>
                  <a:lnTo>
                    <a:pt x="277291" y="76022"/>
                  </a:lnTo>
                  <a:lnTo>
                    <a:pt x="243126" y="97106"/>
                  </a:lnTo>
                  <a:lnTo>
                    <a:pt x="190467" y="137128"/>
                  </a:lnTo>
                  <a:lnTo>
                    <a:pt x="152249" y="172907"/>
                  </a:lnTo>
                  <a:lnTo>
                    <a:pt x="117589" y="211589"/>
                  </a:lnTo>
                  <a:lnTo>
                    <a:pt x="86790" y="252611"/>
                  </a:lnTo>
                  <a:lnTo>
                    <a:pt x="60153" y="295411"/>
                  </a:lnTo>
                  <a:lnTo>
                    <a:pt x="37982" y="339428"/>
                  </a:lnTo>
                  <a:lnTo>
                    <a:pt x="20578" y="384101"/>
                  </a:lnTo>
                  <a:lnTo>
                    <a:pt x="8245" y="428867"/>
                  </a:lnTo>
                  <a:lnTo>
                    <a:pt x="1284" y="473165"/>
                  </a:lnTo>
                  <a:lnTo>
                    <a:pt x="0" y="516432"/>
                  </a:lnTo>
                  <a:lnTo>
                    <a:pt x="5609" y="562715"/>
                  </a:lnTo>
                  <a:lnTo>
                    <a:pt x="19049" y="606252"/>
                  </a:lnTo>
                  <a:lnTo>
                    <a:pt x="40736" y="646267"/>
                  </a:lnTo>
                  <a:lnTo>
                    <a:pt x="71089" y="681983"/>
                  </a:lnTo>
                  <a:lnTo>
                    <a:pt x="110526" y="712624"/>
                  </a:lnTo>
                  <a:lnTo>
                    <a:pt x="159466" y="737413"/>
                  </a:lnTo>
                  <a:lnTo>
                    <a:pt x="218325" y="755573"/>
                  </a:lnTo>
                  <a:lnTo>
                    <a:pt x="281766" y="765765"/>
                  </a:lnTo>
                  <a:lnTo>
                    <a:pt x="315129" y="767915"/>
                  </a:lnTo>
                  <a:lnTo>
                    <a:pt x="351662" y="767488"/>
                  </a:lnTo>
                  <a:lnTo>
                    <a:pt x="390639" y="763511"/>
                  </a:lnTo>
                  <a:lnTo>
                    <a:pt x="443625" y="751526"/>
                  </a:lnTo>
                  <a:lnTo>
                    <a:pt x="481398" y="737549"/>
                  </a:lnTo>
                  <a:lnTo>
                    <a:pt x="519273" y="718146"/>
                  </a:lnTo>
                  <a:lnTo>
                    <a:pt x="556715" y="692600"/>
                  </a:lnTo>
                  <a:lnTo>
                    <a:pt x="593191" y="660194"/>
                  </a:lnTo>
                  <a:lnTo>
                    <a:pt x="628168" y="620210"/>
                  </a:lnTo>
                  <a:lnTo>
                    <a:pt x="661111" y="571931"/>
                  </a:lnTo>
                  <a:lnTo>
                    <a:pt x="705356" y="493064"/>
                  </a:lnTo>
                  <a:lnTo>
                    <a:pt x="731615" y="440074"/>
                  </a:lnTo>
                  <a:lnTo>
                    <a:pt x="755269" y="386837"/>
                  </a:lnTo>
                  <a:lnTo>
                    <a:pt x="775825" y="334212"/>
                  </a:lnTo>
                  <a:lnTo>
                    <a:pt x="792786" y="283061"/>
                  </a:lnTo>
                  <a:lnTo>
                    <a:pt x="805661" y="234245"/>
                  </a:lnTo>
                  <a:lnTo>
                    <a:pt x="813953" y="188625"/>
                  </a:lnTo>
                  <a:lnTo>
                    <a:pt x="817169" y="147062"/>
                  </a:lnTo>
                  <a:lnTo>
                    <a:pt x="814815" y="110418"/>
                  </a:lnTo>
                  <a:lnTo>
                    <a:pt x="791420" y="55330"/>
                  </a:lnTo>
                  <a:lnTo>
                    <a:pt x="750443" y="30187"/>
                  </a:lnTo>
                  <a:lnTo>
                    <a:pt x="698563" y="13982"/>
                  </a:lnTo>
                  <a:lnTo>
                    <a:pt x="650768" y="5210"/>
                  </a:lnTo>
                  <a:lnTo>
                    <a:pt x="602022" y="741"/>
                  </a:lnTo>
                  <a:lnTo>
                    <a:pt x="573671" y="0"/>
                  </a:lnTo>
                  <a:close/>
                </a:path>
              </a:pathLst>
            </a:custGeom>
            <a:solidFill>
              <a:srgbClr val="8EB6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4" name="object 344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735559" y="6803923"/>
              <a:ext cx="161388" cy="190094"/>
            </a:xfrm>
            <a:prstGeom prst="rect">
              <a:avLst/>
            </a:prstGeom>
          </p:spPr>
        </p:pic>
        <p:sp>
          <p:nvSpPr>
            <p:cNvPr id="345" name="object 345"/>
            <p:cNvSpPr/>
            <p:nvPr/>
          </p:nvSpPr>
          <p:spPr>
            <a:xfrm>
              <a:off x="8291448" y="6620700"/>
              <a:ext cx="429895" cy="690880"/>
            </a:xfrm>
            <a:custGeom>
              <a:avLst/>
              <a:gdLst/>
              <a:ahLst/>
              <a:cxnLst/>
              <a:rect l="l" t="t" r="r" b="b"/>
              <a:pathLst>
                <a:path w="429895" h="690879">
                  <a:moveTo>
                    <a:pt x="249897" y="0"/>
                  </a:moveTo>
                  <a:lnTo>
                    <a:pt x="243103" y="0"/>
                  </a:lnTo>
                  <a:lnTo>
                    <a:pt x="239839" y="1130"/>
                  </a:lnTo>
                  <a:lnTo>
                    <a:pt x="207241" y="55860"/>
                  </a:lnTo>
                  <a:lnTo>
                    <a:pt x="196494" y="82638"/>
                  </a:lnTo>
                  <a:lnTo>
                    <a:pt x="186627" y="98041"/>
                  </a:lnTo>
                  <a:lnTo>
                    <a:pt x="129569" y="177527"/>
                  </a:lnTo>
                  <a:lnTo>
                    <a:pt x="90449" y="233527"/>
                  </a:lnTo>
                  <a:lnTo>
                    <a:pt x="66428" y="275003"/>
                  </a:lnTo>
                  <a:lnTo>
                    <a:pt x="52187" y="311586"/>
                  </a:lnTo>
                  <a:lnTo>
                    <a:pt x="34442" y="377482"/>
                  </a:lnTo>
                  <a:lnTo>
                    <a:pt x="23011" y="408864"/>
                  </a:lnTo>
                  <a:lnTo>
                    <a:pt x="11844" y="432449"/>
                  </a:lnTo>
                  <a:lnTo>
                    <a:pt x="3365" y="447292"/>
                  </a:lnTo>
                  <a:lnTo>
                    <a:pt x="0" y="452450"/>
                  </a:lnTo>
                  <a:lnTo>
                    <a:pt x="68732" y="690600"/>
                  </a:lnTo>
                  <a:lnTo>
                    <a:pt x="100838" y="645371"/>
                  </a:lnTo>
                  <a:lnTo>
                    <a:pt x="143001" y="611847"/>
                  </a:lnTo>
                  <a:lnTo>
                    <a:pt x="184042" y="589870"/>
                  </a:lnTo>
                  <a:lnTo>
                    <a:pt x="198793" y="585876"/>
                  </a:lnTo>
                  <a:lnTo>
                    <a:pt x="215327" y="580685"/>
                  </a:lnTo>
                  <a:lnTo>
                    <a:pt x="254262" y="559215"/>
                  </a:lnTo>
                  <a:lnTo>
                    <a:pt x="330349" y="500185"/>
                  </a:lnTo>
                  <a:lnTo>
                    <a:pt x="379968" y="455182"/>
                  </a:lnTo>
                  <a:lnTo>
                    <a:pt x="415961" y="420192"/>
                  </a:lnTo>
                  <a:lnTo>
                    <a:pt x="429844" y="406107"/>
                  </a:lnTo>
                  <a:lnTo>
                    <a:pt x="424161" y="232130"/>
                  </a:lnTo>
                  <a:lnTo>
                    <a:pt x="204533" y="232130"/>
                  </a:lnTo>
                  <a:lnTo>
                    <a:pt x="203771" y="232067"/>
                  </a:lnTo>
                  <a:lnTo>
                    <a:pt x="203609" y="231787"/>
                  </a:lnTo>
                  <a:lnTo>
                    <a:pt x="203540" y="218215"/>
                  </a:lnTo>
                  <a:lnTo>
                    <a:pt x="211574" y="197653"/>
                  </a:lnTo>
                  <a:lnTo>
                    <a:pt x="222967" y="169923"/>
                  </a:lnTo>
                  <a:lnTo>
                    <a:pt x="233095" y="135051"/>
                  </a:lnTo>
                  <a:lnTo>
                    <a:pt x="238140" y="126989"/>
                  </a:lnTo>
                  <a:lnTo>
                    <a:pt x="249299" y="105992"/>
                  </a:lnTo>
                  <a:lnTo>
                    <a:pt x="261551" y="72420"/>
                  </a:lnTo>
                  <a:lnTo>
                    <a:pt x="269875" y="26631"/>
                  </a:lnTo>
                  <a:lnTo>
                    <a:pt x="269083" y="17186"/>
                  </a:lnTo>
                  <a:lnTo>
                    <a:pt x="265658" y="9593"/>
                  </a:lnTo>
                  <a:lnTo>
                    <a:pt x="260795" y="4188"/>
                  </a:lnTo>
                  <a:lnTo>
                    <a:pt x="255689" y="1308"/>
                  </a:lnTo>
                  <a:lnTo>
                    <a:pt x="252755" y="381"/>
                  </a:lnTo>
                  <a:lnTo>
                    <a:pt x="249897" y="0"/>
                  </a:lnTo>
                  <a:close/>
                </a:path>
                <a:path w="429895" h="690879">
                  <a:moveTo>
                    <a:pt x="404596" y="98780"/>
                  </a:moveTo>
                  <a:lnTo>
                    <a:pt x="380287" y="111746"/>
                  </a:lnTo>
                  <a:lnTo>
                    <a:pt x="334404" y="143556"/>
                  </a:lnTo>
                  <a:lnTo>
                    <a:pt x="280791" y="182183"/>
                  </a:lnTo>
                  <a:lnTo>
                    <a:pt x="233292" y="215603"/>
                  </a:lnTo>
                  <a:lnTo>
                    <a:pt x="205752" y="231787"/>
                  </a:lnTo>
                  <a:lnTo>
                    <a:pt x="204533" y="232130"/>
                  </a:lnTo>
                  <a:lnTo>
                    <a:pt x="424161" y="232130"/>
                  </a:lnTo>
                  <a:lnTo>
                    <a:pt x="424056" y="228912"/>
                  </a:lnTo>
                  <a:lnTo>
                    <a:pt x="419496" y="137834"/>
                  </a:lnTo>
                  <a:lnTo>
                    <a:pt x="413799" y="104061"/>
                  </a:lnTo>
                  <a:lnTo>
                    <a:pt x="404596" y="98780"/>
                  </a:lnTo>
                  <a:close/>
                </a:path>
              </a:pathLst>
            </a:custGeom>
            <a:solidFill>
              <a:srgbClr val="F3C7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8129358" y="7078751"/>
              <a:ext cx="282575" cy="415925"/>
            </a:xfrm>
            <a:custGeom>
              <a:avLst/>
              <a:gdLst/>
              <a:ahLst/>
              <a:cxnLst/>
              <a:rect l="l" t="t" r="r" b="b"/>
              <a:pathLst>
                <a:path w="282575" h="415925">
                  <a:moveTo>
                    <a:pt x="159346" y="0"/>
                  </a:moveTo>
                  <a:lnTo>
                    <a:pt x="118816" y="46905"/>
                  </a:lnTo>
                  <a:lnTo>
                    <a:pt x="86900" y="83201"/>
                  </a:lnTo>
                  <a:lnTo>
                    <a:pt x="60083" y="112814"/>
                  </a:lnTo>
                  <a:lnTo>
                    <a:pt x="58191" y="114833"/>
                  </a:lnTo>
                  <a:lnTo>
                    <a:pt x="0" y="177139"/>
                  </a:lnTo>
                  <a:lnTo>
                    <a:pt x="5628" y="223333"/>
                  </a:lnTo>
                  <a:lnTo>
                    <a:pt x="19103" y="266780"/>
                  </a:lnTo>
                  <a:lnTo>
                    <a:pt x="40843" y="306709"/>
                  </a:lnTo>
                  <a:lnTo>
                    <a:pt x="71267" y="342345"/>
                  </a:lnTo>
                  <a:lnTo>
                    <a:pt x="110794" y="372916"/>
                  </a:lnTo>
                  <a:lnTo>
                    <a:pt x="159843" y="397649"/>
                  </a:lnTo>
                  <a:lnTo>
                    <a:pt x="218833" y="415772"/>
                  </a:lnTo>
                  <a:lnTo>
                    <a:pt x="225954" y="385406"/>
                  </a:lnTo>
                  <a:lnTo>
                    <a:pt x="232671" y="356987"/>
                  </a:lnTo>
                  <a:lnTo>
                    <a:pt x="238477" y="333669"/>
                  </a:lnTo>
                  <a:lnTo>
                    <a:pt x="242836" y="318630"/>
                  </a:lnTo>
                  <a:lnTo>
                    <a:pt x="252484" y="291132"/>
                  </a:lnTo>
                  <a:lnTo>
                    <a:pt x="267731" y="247163"/>
                  </a:lnTo>
                  <a:lnTo>
                    <a:pt x="280606" y="209524"/>
                  </a:lnTo>
                  <a:lnTo>
                    <a:pt x="281952" y="193598"/>
                  </a:lnTo>
                  <a:lnTo>
                    <a:pt x="281406" y="188760"/>
                  </a:lnTo>
                  <a:lnTo>
                    <a:pt x="279857" y="181978"/>
                  </a:lnTo>
                  <a:lnTo>
                    <a:pt x="279247" y="179959"/>
                  </a:lnTo>
                  <a:lnTo>
                    <a:pt x="278599" y="177939"/>
                  </a:lnTo>
                  <a:lnTo>
                    <a:pt x="159346" y="0"/>
                  </a:lnTo>
                  <a:close/>
                </a:path>
                <a:path w="282575" h="415925">
                  <a:moveTo>
                    <a:pt x="58115" y="114922"/>
                  </a:moveTo>
                  <a:close/>
                </a:path>
              </a:pathLst>
            </a:custGeom>
            <a:solidFill>
              <a:srgbClr val="EC9D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8312581" y="71633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206" y="1231"/>
                  </a:moveTo>
                  <a:lnTo>
                    <a:pt x="7035" y="7061"/>
                  </a:lnTo>
                  <a:lnTo>
                    <a:pt x="5092" y="5067"/>
                  </a:lnTo>
                  <a:lnTo>
                    <a:pt x="3149" y="3124"/>
                  </a:lnTo>
                  <a:lnTo>
                    <a:pt x="1206" y="1231"/>
                  </a:lnTo>
                  <a:close/>
                </a:path>
                <a:path w="7620" h="7620">
                  <a:moveTo>
                    <a:pt x="0" y="0"/>
                  </a:moveTo>
                  <a:lnTo>
                    <a:pt x="1206" y="1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7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8" name="object 348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749935" y="6698234"/>
              <a:ext cx="168216" cy="148424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8383872" y="7121029"/>
              <a:ext cx="182391" cy="112763"/>
            </a:xfrm>
            <a:prstGeom prst="rect">
              <a:avLst/>
            </a:prstGeom>
          </p:spPr>
        </p:pic>
        <p:sp>
          <p:nvSpPr>
            <p:cNvPr id="350" name="object 350"/>
            <p:cNvSpPr/>
            <p:nvPr/>
          </p:nvSpPr>
          <p:spPr>
            <a:xfrm>
              <a:off x="8502840" y="6627761"/>
              <a:ext cx="28575" cy="50800"/>
            </a:xfrm>
            <a:custGeom>
              <a:avLst/>
              <a:gdLst/>
              <a:ahLst/>
              <a:cxnLst/>
              <a:rect l="l" t="t" r="r" b="b"/>
              <a:pathLst>
                <a:path w="28575" h="50800">
                  <a:moveTo>
                    <a:pt x="22656" y="0"/>
                  </a:moveTo>
                  <a:lnTo>
                    <a:pt x="0" y="43091"/>
                  </a:lnTo>
                  <a:lnTo>
                    <a:pt x="7645" y="50380"/>
                  </a:lnTo>
                  <a:lnTo>
                    <a:pt x="14147" y="49187"/>
                  </a:lnTo>
                  <a:lnTo>
                    <a:pt x="20170" y="42101"/>
                  </a:lnTo>
                  <a:lnTo>
                    <a:pt x="26050" y="27070"/>
                  </a:lnTo>
                  <a:lnTo>
                    <a:pt x="28106" y="10800"/>
                  </a:lnTo>
                  <a:lnTo>
                    <a:pt x="22656" y="0"/>
                  </a:lnTo>
                  <a:close/>
                </a:path>
              </a:pathLst>
            </a:custGeom>
            <a:solidFill>
              <a:srgbClr val="FCC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8404400" y="6564338"/>
              <a:ext cx="471721" cy="655153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8460739" y="6951916"/>
              <a:ext cx="345440" cy="549910"/>
            </a:xfrm>
            <a:custGeom>
              <a:avLst/>
              <a:gdLst/>
              <a:ahLst/>
              <a:cxnLst/>
              <a:rect l="l" t="t" r="r" b="b"/>
              <a:pathLst>
                <a:path w="345440" h="549909">
                  <a:moveTo>
                    <a:pt x="44153" y="169009"/>
                  </a:moveTo>
                  <a:lnTo>
                    <a:pt x="27128" y="210108"/>
                  </a:lnTo>
                  <a:lnTo>
                    <a:pt x="12487" y="252846"/>
                  </a:lnTo>
                  <a:lnTo>
                    <a:pt x="990" y="290514"/>
                  </a:lnTo>
                  <a:lnTo>
                    <a:pt x="0" y="346636"/>
                  </a:lnTo>
                  <a:lnTo>
                    <a:pt x="65" y="353292"/>
                  </a:lnTo>
                  <a:lnTo>
                    <a:pt x="1869" y="425092"/>
                  </a:lnTo>
                  <a:lnTo>
                    <a:pt x="5499" y="466432"/>
                  </a:lnTo>
                  <a:lnTo>
                    <a:pt x="29375" y="509230"/>
                  </a:lnTo>
                  <a:lnTo>
                    <a:pt x="58319" y="549656"/>
                  </a:lnTo>
                  <a:lnTo>
                    <a:pt x="63577" y="548868"/>
                  </a:lnTo>
                  <a:lnTo>
                    <a:pt x="111399" y="537766"/>
                  </a:lnTo>
                  <a:lnTo>
                    <a:pt x="149230" y="523928"/>
                  </a:lnTo>
                  <a:lnTo>
                    <a:pt x="187163" y="504714"/>
                  </a:lnTo>
                  <a:lnTo>
                    <a:pt x="224664" y="479414"/>
                  </a:lnTo>
                  <a:lnTo>
                    <a:pt x="261197" y="447320"/>
                  </a:lnTo>
                  <a:lnTo>
                    <a:pt x="296228" y="407720"/>
                  </a:lnTo>
                  <a:lnTo>
                    <a:pt x="322510" y="369633"/>
                  </a:lnTo>
                  <a:lnTo>
                    <a:pt x="97181" y="369633"/>
                  </a:lnTo>
                  <a:lnTo>
                    <a:pt x="91374" y="356107"/>
                  </a:lnTo>
                  <a:lnTo>
                    <a:pt x="80625" y="329952"/>
                  </a:lnTo>
                  <a:lnTo>
                    <a:pt x="70206" y="302073"/>
                  </a:lnTo>
                  <a:lnTo>
                    <a:pt x="65517" y="283681"/>
                  </a:lnTo>
                  <a:lnTo>
                    <a:pt x="65518" y="283171"/>
                  </a:lnTo>
                  <a:lnTo>
                    <a:pt x="65921" y="276390"/>
                  </a:lnTo>
                  <a:lnTo>
                    <a:pt x="68457" y="251104"/>
                  </a:lnTo>
                  <a:lnTo>
                    <a:pt x="69516" y="239961"/>
                  </a:lnTo>
                  <a:lnTo>
                    <a:pt x="70079" y="233311"/>
                  </a:lnTo>
                  <a:lnTo>
                    <a:pt x="70777" y="222605"/>
                  </a:lnTo>
                  <a:lnTo>
                    <a:pt x="71082" y="215861"/>
                  </a:lnTo>
                  <a:lnTo>
                    <a:pt x="70981" y="203479"/>
                  </a:lnTo>
                  <a:lnTo>
                    <a:pt x="49921" y="169795"/>
                  </a:lnTo>
                  <a:lnTo>
                    <a:pt x="44153" y="169009"/>
                  </a:lnTo>
                  <a:close/>
                </a:path>
                <a:path w="345440" h="549909">
                  <a:moveTo>
                    <a:pt x="129680" y="0"/>
                  </a:moveTo>
                  <a:lnTo>
                    <a:pt x="124067" y="0"/>
                  </a:lnTo>
                  <a:lnTo>
                    <a:pt x="118771" y="2070"/>
                  </a:lnTo>
                  <a:lnTo>
                    <a:pt x="110262" y="14350"/>
                  </a:lnTo>
                  <a:lnTo>
                    <a:pt x="107976" y="21907"/>
                  </a:lnTo>
                  <a:lnTo>
                    <a:pt x="105804" y="37020"/>
                  </a:lnTo>
                  <a:lnTo>
                    <a:pt x="105499" y="44208"/>
                  </a:lnTo>
                  <a:lnTo>
                    <a:pt x="105614" y="51511"/>
                  </a:lnTo>
                  <a:lnTo>
                    <a:pt x="109733" y="92224"/>
                  </a:lnTo>
                  <a:lnTo>
                    <a:pt x="114681" y="116674"/>
                  </a:lnTo>
                  <a:lnTo>
                    <a:pt x="124029" y="284746"/>
                  </a:lnTo>
                  <a:lnTo>
                    <a:pt x="97181" y="369633"/>
                  </a:lnTo>
                  <a:lnTo>
                    <a:pt x="322510" y="369633"/>
                  </a:lnTo>
                  <a:lnTo>
                    <a:pt x="345110" y="333197"/>
                  </a:lnTo>
                  <a:lnTo>
                    <a:pt x="344056" y="329272"/>
                  </a:lnTo>
                  <a:lnTo>
                    <a:pt x="316459" y="291833"/>
                  </a:lnTo>
                  <a:lnTo>
                    <a:pt x="302756" y="277634"/>
                  </a:lnTo>
                  <a:lnTo>
                    <a:pt x="302349" y="277202"/>
                  </a:lnTo>
                  <a:lnTo>
                    <a:pt x="301930" y="276809"/>
                  </a:lnTo>
                  <a:lnTo>
                    <a:pt x="301524" y="276390"/>
                  </a:lnTo>
                  <a:lnTo>
                    <a:pt x="301016" y="275907"/>
                  </a:lnTo>
                  <a:lnTo>
                    <a:pt x="298565" y="273443"/>
                  </a:lnTo>
                  <a:lnTo>
                    <a:pt x="293612" y="268579"/>
                  </a:lnTo>
                  <a:lnTo>
                    <a:pt x="293472" y="268465"/>
                  </a:lnTo>
                  <a:lnTo>
                    <a:pt x="290856" y="265887"/>
                  </a:lnTo>
                  <a:lnTo>
                    <a:pt x="290157" y="265226"/>
                  </a:lnTo>
                  <a:lnTo>
                    <a:pt x="289406" y="264452"/>
                  </a:lnTo>
                  <a:lnTo>
                    <a:pt x="284557" y="259702"/>
                  </a:lnTo>
                  <a:lnTo>
                    <a:pt x="282944" y="258089"/>
                  </a:lnTo>
                  <a:lnTo>
                    <a:pt x="282486" y="257594"/>
                  </a:lnTo>
                  <a:lnTo>
                    <a:pt x="279057" y="254101"/>
                  </a:lnTo>
                  <a:lnTo>
                    <a:pt x="277394" y="252196"/>
                  </a:lnTo>
                  <a:lnTo>
                    <a:pt x="276860" y="251193"/>
                  </a:lnTo>
                  <a:lnTo>
                    <a:pt x="274749" y="247026"/>
                  </a:lnTo>
                  <a:lnTo>
                    <a:pt x="245606" y="195491"/>
                  </a:lnTo>
                  <a:lnTo>
                    <a:pt x="244196" y="193078"/>
                  </a:lnTo>
                  <a:lnTo>
                    <a:pt x="241745" y="188772"/>
                  </a:lnTo>
                  <a:lnTo>
                    <a:pt x="238100" y="185280"/>
                  </a:lnTo>
                  <a:lnTo>
                    <a:pt x="232575" y="182333"/>
                  </a:lnTo>
                  <a:lnTo>
                    <a:pt x="231369" y="181800"/>
                  </a:lnTo>
                  <a:lnTo>
                    <a:pt x="192431" y="167995"/>
                  </a:lnTo>
                  <a:lnTo>
                    <a:pt x="190665" y="160502"/>
                  </a:lnTo>
                  <a:lnTo>
                    <a:pt x="179487" y="115163"/>
                  </a:lnTo>
                  <a:lnTo>
                    <a:pt x="168148" y="75996"/>
                  </a:lnTo>
                  <a:lnTo>
                    <a:pt x="145288" y="13627"/>
                  </a:lnTo>
                  <a:lnTo>
                    <a:pt x="143752" y="9512"/>
                  </a:lnTo>
                  <a:lnTo>
                    <a:pt x="143206" y="7747"/>
                  </a:lnTo>
                  <a:lnTo>
                    <a:pt x="130544" y="63"/>
                  </a:lnTo>
                  <a:lnTo>
                    <a:pt x="129680" y="0"/>
                  </a:lnTo>
                  <a:close/>
                </a:path>
              </a:pathLst>
            </a:custGeom>
            <a:solidFill>
              <a:srgbClr val="F3C7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8566264" y="7113993"/>
              <a:ext cx="240029" cy="219075"/>
            </a:xfrm>
            <a:custGeom>
              <a:avLst/>
              <a:gdLst/>
              <a:ahLst/>
              <a:cxnLst/>
              <a:rect l="l" t="t" r="r" b="b"/>
              <a:pathLst>
                <a:path w="240029" h="219075">
                  <a:moveTo>
                    <a:pt x="28067" y="168490"/>
                  </a:moveTo>
                  <a:lnTo>
                    <a:pt x="26314" y="149161"/>
                  </a:lnTo>
                  <a:lnTo>
                    <a:pt x="23876" y="133375"/>
                  </a:lnTo>
                  <a:lnTo>
                    <a:pt x="22656" y="126834"/>
                  </a:lnTo>
                  <a:lnTo>
                    <a:pt x="0" y="211416"/>
                  </a:lnTo>
                  <a:lnTo>
                    <a:pt x="6769" y="218452"/>
                  </a:lnTo>
                  <a:lnTo>
                    <a:pt x="14960" y="213093"/>
                  </a:lnTo>
                  <a:lnTo>
                    <a:pt x="22479" y="200456"/>
                  </a:lnTo>
                  <a:lnTo>
                    <a:pt x="27266" y="185648"/>
                  </a:lnTo>
                  <a:lnTo>
                    <a:pt x="28067" y="168490"/>
                  </a:lnTo>
                  <a:close/>
                </a:path>
                <a:path w="240029" h="219075">
                  <a:moveTo>
                    <a:pt x="140703" y="82778"/>
                  </a:moveTo>
                  <a:lnTo>
                    <a:pt x="134823" y="67424"/>
                  </a:lnTo>
                  <a:lnTo>
                    <a:pt x="117754" y="39243"/>
                  </a:lnTo>
                  <a:lnTo>
                    <a:pt x="99872" y="12128"/>
                  </a:lnTo>
                  <a:lnTo>
                    <a:pt x="91605" y="0"/>
                  </a:lnTo>
                  <a:lnTo>
                    <a:pt x="102323" y="40881"/>
                  </a:lnTo>
                  <a:lnTo>
                    <a:pt x="119418" y="78587"/>
                  </a:lnTo>
                  <a:lnTo>
                    <a:pt x="135305" y="84531"/>
                  </a:lnTo>
                  <a:lnTo>
                    <a:pt x="140703" y="82778"/>
                  </a:lnTo>
                  <a:close/>
                </a:path>
                <a:path w="240029" h="219075">
                  <a:moveTo>
                    <a:pt x="239585" y="162077"/>
                  </a:moveTo>
                  <a:lnTo>
                    <a:pt x="222846" y="140093"/>
                  </a:lnTo>
                  <a:lnTo>
                    <a:pt x="202526" y="118554"/>
                  </a:lnTo>
                  <a:lnTo>
                    <a:pt x="184873" y="101168"/>
                  </a:lnTo>
                  <a:lnTo>
                    <a:pt x="176161" y="91592"/>
                  </a:lnTo>
                  <a:lnTo>
                    <a:pt x="197040" y="131470"/>
                  </a:lnTo>
                  <a:lnTo>
                    <a:pt x="215366" y="147027"/>
                  </a:lnTo>
                  <a:lnTo>
                    <a:pt x="239585" y="162077"/>
                  </a:lnTo>
                  <a:close/>
                </a:path>
              </a:pathLst>
            </a:custGeom>
            <a:solidFill>
              <a:srgbClr val="E9AF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8580310" y="6951929"/>
              <a:ext cx="29209" cy="43815"/>
            </a:xfrm>
            <a:custGeom>
              <a:avLst/>
              <a:gdLst/>
              <a:ahLst/>
              <a:cxnLst/>
              <a:rect l="l" t="t" r="r" b="b"/>
              <a:pathLst>
                <a:path w="29209" h="43815">
                  <a:moveTo>
                    <a:pt x="16992" y="0"/>
                  </a:moveTo>
                  <a:lnTo>
                    <a:pt x="0" y="10414"/>
                  </a:lnTo>
                  <a:lnTo>
                    <a:pt x="253" y="17945"/>
                  </a:lnTo>
                  <a:lnTo>
                    <a:pt x="5067" y="40309"/>
                  </a:lnTo>
                  <a:lnTo>
                    <a:pt x="8877" y="43243"/>
                  </a:lnTo>
                  <a:lnTo>
                    <a:pt x="26644" y="36931"/>
                  </a:lnTo>
                  <a:lnTo>
                    <a:pt x="28816" y="31978"/>
                  </a:lnTo>
                  <a:lnTo>
                    <a:pt x="27076" y="19367"/>
                  </a:lnTo>
                  <a:lnTo>
                    <a:pt x="16992" y="0"/>
                  </a:lnTo>
                  <a:close/>
                </a:path>
              </a:pathLst>
            </a:custGeom>
            <a:solidFill>
              <a:srgbClr val="FDD3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8573236" y="6958952"/>
              <a:ext cx="29209" cy="36195"/>
            </a:xfrm>
            <a:custGeom>
              <a:avLst/>
              <a:gdLst/>
              <a:ahLst/>
              <a:cxnLst/>
              <a:rect l="l" t="t" r="r" b="b"/>
              <a:pathLst>
                <a:path w="29209" h="36195">
                  <a:moveTo>
                    <a:pt x="14516" y="0"/>
                  </a:moveTo>
                  <a:lnTo>
                    <a:pt x="0" y="6477"/>
                  </a:lnTo>
                  <a:lnTo>
                    <a:pt x="342" y="13284"/>
                  </a:lnTo>
                  <a:lnTo>
                    <a:pt x="3213" y="23355"/>
                  </a:lnTo>
                  <a:lnTo>
                    <a:pt x="6172" y="33464"/>
                  </a:lnTo>
                  <a:lnTo>
                    <a:pt x="10820" y="36144"/>
                  </a:lnTo>
                  <a:lnTo>
                    <a:pt x="25882" y="32143"/>
                  </a:lnTo>
                  <a:lnTo>
                    <a:pt x="27774" y="30137"/>
                  </a:lnTo>
                  <a:lnTo>
                    <a:pt x="28663" y="27228"/>
                  </a:lnTo>
                  <a:lnTo>
                    <a:pt x="26860" y="17526"/>
                  </a:lnTo>
                  <a:lnTo>
                    <a:pt x="14516" y="0"/>
                  </a:lnTo>
                  <a:close/>
                </a:path>
              </a:pathLst>
            </a:custGeom>
            <a:solidFill>
              <a:srgbClr val="FCC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6" name="object 356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8467623" y="7304252"/>
              <a:ext cx="70459" cy="197319"/>
            </a:xfrm>
            <a:prstGeom prst="rect">
              <a:avLst/>
            </a:prstGeom>
          </p:spPr>
        </p:pic>
        <p:sp>
          <p:nvSpPr>
            <p:cNvPr id="357" name="object 357"/>
            <p:cNvSpPr/>
            <p:nvPr/>
          </p:nvSpPr>
          <p:spPr>
            <a:xfrm>
              <a:off x="8488756" y="7121029"/>
              <a:ext cx="20955" cy="43815"/>
            </a:xfrm>
            <a:custGeom>
              <a:avLst/>
              <a:gdLst/>
              <a:ahLst/>
              <a:cxnLst/>
              <a:rect l="l" t="t" r="r" b="b"/>
              <a:pathLst>
                <a:path w="20954" h="43815">
                  <a:moveTo>
                    <a:pt x="13550" y="0"/>
                  </a:moveTo>
                  <a:lnTo>
                    <a:pt x="0" y="39750"/>
                  </a:lnTo>
                  <a:lnTo>
                    <a:pt x="7759" y="43776"/>
                  </a:lnTo>
                  <a:lnTo>
                    <a:pt x="13500" y="41681"/>
                  </a:lnTo>
                  <a:lnTo>
                    <a:pt x="17862" y="34848"/>
                  </a:lnTo>
                  <a:lnTo>
                    <a:pt x="20840" y="21540"/>
                  </a:lnTo>
                  <a:lnTo>
                    <a:pt x="20161" y="7882"/>
                  </a:lnTo>
                  <a:lnTo>
                    <a:pt x="13550" y="0"/>
                  </a:lnTo>
                  <a:close/>
                </a:path>
              </a:pathLst>
            </a:custGeom>
            <a:solidFill>
              <a:srgbClr val="FCC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8" name="object 358"/>
          <p:cNvSpPr/>
          <p:nvPr/>
        </p:nvSpPr>
        <p:spPr>
          <a:xfrm>
            <a:off x="9605399" y="670140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700" y="0"/>
                </a:lnTo>
              </a:path>
            </a:pathLst>
          </a:custGeom>
          <a:ln w="6350">
            <a:solidFill>
              <a:srgbClr val="7272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605399" y="721575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700" y="0"/>
                </a:lnTo>
              </a:path>
            </a:pathLst>
          </a:custGeom>
          <a:ln w="6350">
            <a:solidFill>
              <a:srgbClr val="1B32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091049" y="7025252"/>
            <a:ext cx="1905000" cy="0"/>
          </a:xfrm>
          <a:custGeom>
            <a:avLst/>
            <a:gdLst/>
            <a:ahLst/>
            <a:cxnLst/>
            <a:rect l="l" t="t" r="r" b="b"/>
            <a:pathLst>
              <a:path w="1905000">
                <a:moveTo>
                  <a:pt x="0" y="0"/>
                </a:moveTo>
                <a:lnTo>
                  <a:pt x="1905000" y="0"/>
                </a:lnTo>
              </a:path>
            </a:pathLst>
          </a:custGeom>
          <a:ln w="3175">
            <a:solidFill>
              <a:srgbClr val="7272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1" name="object 361"/>
          <p:cNvGrpSpPr/>
          <p:nvPr/>
        </p:nvGrpSpPr>
        <p:grpSpPr>
          <a:xfrm>
            <a:off x="8017563" y="8164072"/>
            <a:ext cx="2821940" cy="81280"/>
            <a:chOff x="8017563" y="8164072"/>
            <a:chExt cx="2821940" cy="81280"/>
          </a:xfrm>
        </p:grpSpPr>
        <p:pic>
          <p:nvPicPr>
            <p:cNvPr id="362" name="object 362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8017563" y="8164072"/>
              <a:ext cx="2796780" cy="81020"/>
            </a:xfrm>
            <a:prstGeom prst="rect">
              <a:avLst/>
            </a:prstGeom>
          </p:spPr>
        </p:pic>
        <p:sp>
          <p:nvSpPr>
            <p:cNvPr id="363" name="object 363"/>
            <p:cNvSpPr/>
            <p:nvPr/>
          </p:nvSpPr>
          <p:spPr>
            <a:xfrm>
              <a:off x="10828680" y="8226590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29">
                  <a:moveTo>
                    <a:pt x="10477" y="0"/>
                  </a:moveTo>
                  <a:lnTo>
                    <a:pt x="0" y="0"/>
                  </a:lnTo>
                  <a:lnTo>
                    <a:pt x="0" y="11239"/>
                  </a:lnTo>
                  <a:lnTo>
                    <a:pt x="10477" y="11239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4" name="object 364"/>
          <p:cNvGrpSpPr/>
          <p:nvPr/>
        </p:nvGrpSpPr>
        <p:grpSpPr>
          <a:xfrm>
            <a:off x="11847252" y="7436749"/>
            <a:ext cx="442595" cy="111125"/>
            <a:chOff x="11847252" y="7436749"/>
            <a:chExt cx="442595" cy="111125"/>
          </a:xfrm>
        </p:grpSpPr>
        <p:pic>
          <p:nvPicPr>
            <p:cNvPr id="365" name="object 36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11847252" y="7436749"/>
              <a:ext cx="321595" cy="109501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2191114" y="7438077"/>
              <a:ext cx="98628" cy="109270"/>
            </a:xfrm>
            <a:prstGeom prst="rect">
              <a:avLst/>
            </a:prstGeom>
          </p:spPr>
        </p:pic>
      </p:grpSp>
      <p:pic>
        <p:nvPicPr>
          <p:cNvPr id="367" name="object 367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3098639" y="7442779"/>
            <a:ext cx="171997" cy="97789"/>
          </a:xfrm>
          <a:prstGeom prst="rect">
            <a:avLst/>
          </a:prstGeom>
        </p:spPr>
      </p:pic>
      <p:sp>
        <p:nvSpPr>
          <p:cNvPr id="368" name="object 368"/>
          <p:cNvSpPr/>
          <p:nvPr/>
        </p:nvSpPr>
        <p:spPr>
          <a:xfrm>
            <a:off x="12405753" y="74768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799"/>
                </a:lnTo>
                <a:lnTo>
                  <a:pt x="175069" y="50799"/>
                </a:lnTo>
                <a:lnTo>
                  <a:pt x="175069" y="0"/>
                </a:lnTo>
                <a:close/>
              </a:path>
            </a:pathLst>
          </a:custGeom>
          <a:solidFill>
            <a:srgbClr val="727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2632537" y="74768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799"/>
                </a:lnTo>
                <a:lnTo>
                  <a:pt x="175069" y="50799"/>
                </a:lnTo>
                <a:lnTo>
                  <a:pt x="175069" y="0"/>
                </a:lnTo>
                <a:close/>
              </a:path>
            </a:pathLst>
          </a:custGeom>
          <a:solidFill>
            <a:srgbClr val="727273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2859334" y="74768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799"/>
                </a:lnTo>
                <a:lnTo>
                  <a:pt x="175069" y="50799"/>
                </a:lnTo>
                <a:lnTo>
                  <a:pt x="175069" y="0"/>
                </a:lnTo>
                <a:close/>
              </a:path>
            </a:pathLst>
          </a:custGeom>
          <a:solidFill>
            <a:srgbClr val="72727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2393053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2619837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2845542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3071233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3296938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3522630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3748334" y="7797571"/>
            <a:ext cx="175260" cy="50800"/>
          </a:xfrm>
          <a:custGeom>
            <a:avLst/>
            <a:gdLst/>
            <a:ahLst/>
            <a:cxnLst/>
            <a:rect l="l" t="t" r="r" b="b"/>
            <a:pathLst>
              <a:path w="175259" h="50800">
                <a:moveTo>
                  <a:pt x="175069" y="0"/>
                </a:moveTo>
                <a:lnTo>
                  <a:pt x="0" y="0"/>
                </a:lnTo>
                <a:lnTo>
                  <a:pt x="0" y="50800"/>
                </a:lnTo>
                <a:lnTo>
                  <a:pt x="175069" y="50800"/>
                </a:lnTo>
                <a:lnTo>
                  <a:pt x="175069" y="0"/>
                </a:lnTo>
                <a:close/>
              </a:path>
            </a:pathLst>
          </a:custGeom>
          <a:solidFill>
            <a:srgbClr val="1B325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8" name="object 378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9608963" y="9156274"/>
            <a:ext cx="1338911" cy="267944"/>
          </a:xfrm>
          <a:prstGeom prst="rect">
            <a:avLst/>
          </a:prstGeom>
        </p:spPr>
      </p:pic>
      <p:grpSp>
        <p:nvGrpSpPr>
          <p:cNvPr id="379" name="object 379"/>
          <p:cNvGrpSpPr/>
          <p:nvPr/>
        </p:nvGrpSpPr>
        <p:grpSpPr>
          <a:xfrm>
            <a:off x="10103725" y="10145471"/>
            <a:ext cx="447675" cy="113664"/>
            <a:chOff x="10103725" y="10145471"/>
            <a:chExt cx="447675" cy="113664"/>
          </a:xfrm>
        </p:grpSpPr>
        <p:pic>
          <p:nvPicPr>
            <p:cNvPr id="380" name="object 380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0103725" y="10145471"/>
              <a:ext cx="95745" cy="113118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0220286" y="10145471"/>
              <a:ext cx="93433" cy="113118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0335269" y="10145476"/>
              <a:ext cx="215778" cy="113118"/>
            </a:xfrm>
            <a:prstGeom prst="rect">
              <a:avLst/>
            </a:prstGeom>
          </p:spPr>
        </p:pic>
      </p:grpSp>
      <p:grpSp>
        <p:nvGrpSpPr>
          <p:cNvPr id="383" name="object 383"/>
          <p:cNvGrpSpPr/>
          <p:nvPr/>
        </p:nvGrpSpPr>
        <p:grpSpPr>
          <a:xfrm>
            <a:off x="10080229" y="9594316"/>
            <a:ext cx="486409" cy="498475"/>
            <a:chOff x="10080229" y="9594316"/>
            <a:chExt cx="486409" cy="498475"/>
          </a:xfrm>
        </p:grpSpPr>
        <p:sp>
          <p:nvSpPr>
            <p:cNvPr id="384" name="object 384"/>
            <p:cNvSpPr/>
            <p:nvPr/>
          </p:nvSpPr>
          <p:spPr>
            <a:xfrm>
              <a:off x="10202291" y="9802291"/>
              <a:ext cx="279400" cy="83820"/>
            </a:xfrm>
            <a:custGeom>
              <a:avLst/>
              <a:gdLst/>
              <a:ahLst/>
              <a:cxnLst/>
              <a:rect l="l" t="t" r="r" b="b"/>
              <a:pathLst>
                <a:path w="279400" h="83820">
                  <a:moveTo>
                    <a:pt x="47688" y="64477"/>
                  </a:moveTo>
                  <a:lnTo>
                    <a:pt x="21704" y="64477"/>
                  </a:lnTo>
                  <a:lnTo>
                    <a:pt x="39230" y="44373"/>
                  </a:lnTo>
                  <a:lnTo>
                    <a:pt x="44754" y="38061"/>
                  </a:lnTo>
                  <a:lnTo>
                    <a:pt x="46621" y="33883"/>
                  </a:lnTo>
                  <a:lnTo>
                    <a:pt x="46621" y="26504"/>
                  </a:lnTo>
                  <a:lnTo>
                    <a:pt x="45123" y="18237"/>
                  </a:lnTo>
                  <a:lnTo>
                    <a:pt x="40665" y="11404"/>
                  </a:lnTo>
                  <a:lnTo>
                    <a:pt x="33362" y="6769"/>
                  </a:lnTo>
                  <a:lnTo>
                    <a:pt x="23304" y="5054"/>
                  </a:lnTo>
                  <a:lnTo>
                    <a:pt x="13322" y="6769"/>
                  </a:lnTo>
                  <a:lnTo>
                    <a:pt x="6019" y="11404"/>
                  </a:lnTo>
                  <a:lnTo>
                    <a:pt x="1524" y="18237"/>
                  </a:lnTo>
                  <a:lnTo>
                    <a:pt x="0" y="26504"/>
                  </a:lnTo>
                  <a:lnTo>
                    <a:pt x="0" y="29527"/>
                  </a:lnTo>
                  <a:lnTo>
                    <a:pt x="16370" y="29527"/>
                  </a:lnTo>
                  <a:lnTo>
                    <a:pt x="16370" y="20891"/>
                  </a:lnTo>
                  <a:lnTo>
                    <a:pt x="18694" y="17868"/>
                  </a:lnTo>
                  <a:lnTo>
                    <a:pt x="28028" y="17868"/>
                  </a:lnTo>
                  <a:lnTo>
                    <a:pt x="30251" y="20980"/>
                  </a:lnTo>
                  <a:lnTo>
                    <a:pt x="30251" y="30403"/>
                  </a:lnTo>
                  <a:lnTo>
                    <a:pt x="28994" y="33261"/>
                  </a:lnTo>
                  <a:lnTo>
                    <a:pt x="1079" y="65455"/>
                  </a:lnTo>
                  <a:lnTo>
                    <a:pt x="1079" y="77292"/>
                  </a:lnTo>
                  <a:lnTo>
                    <a:pt x="47688" y="77292"/>
                  </a:lnTo>
                  <a:lnTo>
                    <a:pt x="47688" y="64477"/>
                  </a:lnTo>
                  <a:close/>
                </a:path>
                <a:path w="279400" h="83820">
                  <a:moveTo>
                    <a:pt x="105994" y="51231"/>
                  </a:moveTo>
                  <a:lnTo>
                    <a:pt x="98615" y="51231"/>
                  </a:lnTo>
                  <a:lnTo>
                    <a:pt x="98615" y="28638"/>
                  </a:lnTo>
                  <a:lnTo>
                    <a:pt x="98615" y="6311"/>
                  </a:lnTo>
                  <a:lnTo>
                    <a:pt x="82435" y="6311"/>
                  </a:lnTo>
                  <a:lnTo>
                    <a:pt x="82435" y="28638"/>
                  </a:lnTo>
                  <a:lnTo>
                    <a:pt x="82435" y="51231"/>
                  </a:lnTo>
                  <a:lnTo>
                    <a:pt x="68999" y="51231"/>
                  </a:lnTo>
                  <a:lnTo>
                    <a:pt x="82435" y="28638"/>
                  </a:lnTo>
                  <a:lnTo>
                    <a:pt x="82435" y="6311"/>
                  </a:lnTo>
                  <a:lnTo>
                    <a:pt x="81635" y="6311"/>
                  </a:lnTo>
                  <a:lnTo>
                    <a:pt x="54864" y="51231"/>
                  </a:lnTo>
                  <a:lnTo>
                    <a:pt x="54864" y="64033"/>
                  </a:lnTo>
                  <a:lnTo>
                    <a:pt x="82435" y="64033"/>
                  </a:lnTo>
                  <a:lnTo>
                    <a:pt x="82435" y="77292"/>
                  </a:lnTo>
                  <a:lnTo>
                    <a:pt x="98615" y="77292"/>
                  </a:lnTo>
                  <a:lnTo>
                    <a:pt x="98615" y="64033"/>
                  </a:lnTo>
                  <a:lnTo>
                    <a:pt x="105994" y="64033"/>
                  </a:lnTo>
                  <a:lnTo>
                    <a:pt x="105994" y="51231"/>
                  </a:lnTo>
                  <a:close/>
                </a:path>
                <a:path w="279400" h="83820">
                  <a:moveTo>
                    <a:pt x="162039" y="65011"/>
                  </a:moveTo>
                  <a:lnTo>
                    <a:pt x="145745" y="31216"/>
                  </a:lnTo>
                  <a:lnTo>
                    <a:pt x="145745" y="977"/>
                  </a:lnTo>
                  <a:lnTo>
                    <a:pt x="130187" y="977"/>
                  </a:lnTo>
                  <a:lnTo>
                    <a:pt x="130187" y="31216"/>
                  </a:lnTo>
                  <a:lnTo>
                    <a:pt x="128981" y="45745"/>
                  </a:lnTo>
                  <a:lnTo>
                    <a:pt x="125628" y="55359"/>
                  </a:lnTo>
                  <a:lnTo>
                    <a:pt x="120459" y="61353"/>
                  </a:lnTo>
                  <a:lnTo>
                    <a:pt x="113817" y="65011"/>
                  </a:lnTo>
                  <a:lnTo>
                    <a:pt x="113817" y="78524"/>
                  </a:lnTo>
                  <a:lnTo>
                    <a:pt x="121348" y="76327"/>
                  </a:lnTo>
                  <a:lnTo>
                    <a:pt x="128193" y="72834"/>
                  </a:lnTo>
                  <a:lnTo>
                    <a:pt x="133883" y="68300"/>
                  </a:lnTo>
                  <a:lnTo>
                    <a:pt x="137922" y="63068"/>
                  </a:lnTo>
                  <a:lnTo>
                    <a:pt x="142176" y="68313"/>
                  </a:lnTo>
                  <a:lnTo>
                    <a:pt x="147840" y="72834"/>
                  </a:lnTo>
                  <a:lnTo>
                    <a:pt x="154584" y="76352"/>
                  </a:lnTo>
                  <a:lnTo>
                    <a:pt x="162039" y="78524"/>
                  </a:lnTo>
                  <a:lnTo>
                    <a:pt x="162039" y="65011"/>
                  </a:lnTo>
                  <a:close/>
                </a:path>
                <a:path w="279400" h="83820">
                  <a:moveTo>
                    <a:pt x="184619" y="0"/>
                  </a:moveTo>
                  <a:lnTo>
                    <a:pt x="169049" y="0"/>
                  </a:lnTo>
                  <a:lnTo>
                    <a:pt x="169049" y="83337"/>
                  </a:lnTo>
                  <a:lnTo>
                    <a:pt x="184619" y="83337"/>
                  </a:lnTo>
                  <a:lnTo>
                    <a:pt x="184619" y="0"/>
                  </a:lnTo>
                  <a:close/>
                </a:path>
                <a:path w="279400" h="83820">
                  <a:moveTo>
                    <a:pt x="243179" y="977"/>
                  </a:moveTo>
                  <a:lnTo>
                    <a:pt x="200837" y="977"/>
                  </a:lnTo>
                  <a:lnTo>
                    <a:pt x="200837" y="13601"/>
                  </a:lnTo>
                  <a:lnTo>
                    <a:pt x="227609" y="13601"/>
                  </a:lnTo>
                  <a:lnTo>
                    <a:pt x="225742" y="23495"/>
                  </a:lnTo>
                  <a:lnTo>
                    <a:pt x="220370" y="31000"/>
                  </a:lnTo>
                  <a:lnTo>
                    <a:pt x="211455" y="36093"/>
                  </a:lnTo>
                  <a:lnTo>
                    <a:pt x="198970" y="38785"/>
                  </a:lnTo>
                  <a:lnTo>
                    <a:pt x="198970" y="51587"/>
                  </a:lnTo>
                  <a:lnTo>
                    <a:pt x="218973" y="47574"/>
                  </a:lnTo>
                  <a:lnTo>
                    <a:pt x="232714" y="39192"/>
                  </a:lnTo>
                  <a:lnTo>
                    <a:pt x="240639" y="26479"/>
                  </a:lnTo>
                  <a:lnTo>
                    <a:pt x="243179" y="9512"/>
                  </a:lnTo>
                  <a:lnTo>
                    <a:pt x="243179" y="977"/>
                  </a:lnTo>
                  <a:close/>
                </a:path>
                <a:path w="279400" h="83820">
                  <a:moveTo>
                    <a:pt x="269151" y="71158"/>
                  </a:moveTo>
                  <a:lnTo>
                    <a:pt x="220764" y="71158"/>
                  </a:lnTo>
                  <a:lnTo>
                    <a:pt x="220764" y="53454"/>
                  </a:lnTo>
                  <a:lnTo>
                    <a:pt x="205193" y="53454"/>
                  </a:lnTo>
                  <a:lnTo>
                    <a:pt x="205193" y="83794"/>
                  </a:lnTo>
                  <a:lnTo>
                    <a:pt x="269151" y="83794"/>
                  </a:lnTo>
                  <a:lnTo>
                    <a:pt x="269151" y="71158"/>
                  </a:lnTo>
                  <a:close/>
                </a:path>
                <a:path w="279400" h="83820">
                  <a:moveTo>
                    <a:pt x="278942" y="20980"/>
                  </a:moveTo>
                  <a:lnTo>
                    <a:pt x="267995" y="20980"/>
                  </a:lnTo>
                  <a:lnTo>
                    <a:pt x="267995" y="0"/>
                  </a:lnTo>
                  <a:lnTo>
                    <a:pt x="252425" y="0"/>
                  </a:lnTo>
                  <a:lnTo>
                    <a:pt x="252425" y="58445"/>
                  </a:lnTo>
                  <a:lnTo>
                    <a:pt x="267995" y="58445"/>
                  </a:lnTo>
                  <a:lnTo>
                    <a:pt x="267995" y="33883"/>
                  </a:lnTo>
                  <a:lnTo>
                    <a:pt x="278942" y="33883"/>
                  </a:lnTo>
                  <a:lnTo>
                    <a:pt x="278942" y="20980"/>
                  </a:lnTo>
                  <a:close/>
                </a:path>
              </a:pathLst>
            </a:custGeom>
            <a:solidFill>
              <a:srgbClr val="3E68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5" name="object 385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0080229" y="9594316"/>
              <a:ext cx="463335" cy="497901"/>
            </a:xfrm>
            <a:prstGeom prst="rect">
              <a:avLst/>
            </a:prstGeom>
          </p:spPr>
        </p:pic>
        <p:sp>
          <p:nvSpPr>
            <p:cNvPr id="386" name="object 386"/>
            <p:cNvSpPr/>
            <p:nvPr/>
          </p:nvSpPr>
          <p:spPr>
            <a:xfrm>
              <a:off x="10479417" y="9693795"/>
              <a:ext cx="86995" cy="94615"/>
            </a:xfrm>
            <a:custGeom>
              <a:avLst/>
              <a:gdLst/>
              <a:ahLst/>
              <a:cxnLst/>
              <a:rect l="l" t="t" r="r" b="b"/>
              <a:pathLst>
                <a:path w="86995" h="94615">
                  <a:moveTo>
                    <a:pt x="86728" y="0"/>
                  </a:moveTo>
                  <a:lnTo>
                    <a:pt x="0" y="37896"/>
                  </a:lnTo>
                  <a:lnTo>
                    <a:pt x="76174" y="94043"/>
                  </a:lnTo>
                  <a:lnTo>
                    <a:pt x="86728" y="0"/>
                  </a:lnTo>
                  <a:close/>
                </a:path>
              </a:pathLst>
            </a:custGeom>
            <a:solidFill>
              <a:srgbClr val="3E68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7" name="object 38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0326255" y="9647465"/>
              <a:ext cx="14058" cy="47320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0326255" y="9980180"/>
              <a:ext cx="14058" cy="47320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0501375" y="9830460"/>
              <a:ext cx="47345" cy="14046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0130573" y="9830460"/>
              <a:ext cx="47320" cy="14046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0438561" y="9704539"/>
              <a:ext cx="27685" cy="27343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0200348" y="9942753"/>
              <a:ext cx="27673" cy="27343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0438561" y="9942753"/>
              <a:ext cx="27686" cy="27343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0200347" y="9704540"/>
              <a:ext cx="27673" cy="27343"/>
            </a:xfrm>
            <a:prstGeom prst="rect">
              <a:avLst/>
            </a:prstGeom>
          </p:spPr>
        </p:pic>
      </p:grpSp>
      <p:grpSp>
        <p:nvGrpSpPr>
          <p:cNvPr id="395" name="object 395"/>
          <p:cNvGrpSpPr/>
          <p:nvPr/>
        </p:nvGrpSpPr>
        <p:grpSpPr>
          <a:xfrm>
            <a:off x="8735752" y="10147282"/>
            <a:ext cx="442595" cy="111125"/>
            <a:chOff x="8735752" y="10147282"/>
            <a:chExt cx="442595" cy="111125"/>
          </a:xfrm>
        </p:grpSpPr>
        <p:pic>
          <p:nvPicPr>
            <p:cNvPr id="396" name="object 396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8735752" y="10147282"/>
              <a:ext cx="321595" cy="109504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079614" y="10148609"/>
              <a:ext cx="98628" cy="109270"/>
            </a:xfrm>
            <a:prstGeom prst="rect">
              <a:avLst/>
            </a:prstGeom>
          </p:spPr>
        </p:pic>
      </p:grpSp>
      <p:grpSp>
        <p:nvGrpSpPr>
          <p:cNvPr id="398" name="object 398"/>
          <p:cNvGrpSpPr/>
          <p:nvPr/>
        </p:nvGrpSpPr>
        <p:grpSpPr>
          <a:xfrm>
            <a:off x="8721329" y="9594391"/>
            <a:ext cx="463550" cy="497840"/>
            <a:chOff x="8721329" y="9594391"/>
            <a:chExt cx="463550" cy="497840"/>
          </a:xfrm>
        </p:grpSpPr>
        <p:pic>
          <p:nvPicPr>
            <p:cNvPr id="399" name="object 39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8808004" y="9810127"/>
              <a:ext cx="311915" cy="83337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8721329" y="9594391"/>
              <a:ext cx="463335" cy="497832"/>
            </a:xfrm>
            <a:prstGeom prst="rect">
              <a:avLst/>
            </a:prstGeom>
          </p:spPr>
        </p:pic>
        <p:sp>
          <p:nvSpPr>
            <p:cNvPr id="401" name="object 401"/>
            <p:cNvSpPr/>
            <p:nvPr/>
          </p:nvSpPr>
          <p:spPr>
            <a:xfrm>
              <a:off x="8841448" y="9647465"/>
              <a:ext cx="266065" cy="380365"/>
            </a:xfrm>
            <a:custGeom>
              <a:avLst/>
              <a:gdLst/>
              <a:ahLst/>
              <a:cxnLst/>
              <a:rect l="l" t="t" r="r" b="b"/>
              <a:pathLst>
                <a:path w="266065" h="380365">
                  <a:moveTo>
                    <a:pt x="27673" y="296506"/>
                  </a:moveTo>
                  <a:lnTo>
                    <a:pt x="26314" y="295122"/>
                  </a:lnTo>
                  <a:lnTo>
                    <a:pt x="25196" y="295122"/>
                  </a:lnTo>
                  <a:lnTo>
                    <a:pt x="24511" y="295808"/>
                  </a:lnTo>
                  <a:lnTo>
                    <a:pt x="0" y="320319"/>
                  </a:lnTo>
                  <a:lnTo>
                    <a:pt x="0" y="321437"/>
                  </a:lnTo>
                  <a:lnTo>
                    <a:pt x="1028" y="322465"/>
                  </a:lnTo>
                  <a:lnTo>
                    <a:pt x="1485" y="322630"/>
                  </a:lnTo>
                  <a:lnTo>
                    <a:pt x="2374" y="322630"/>
                  </a:lnTo>
                  <a:lnTo>
                    <a:pt x="2832" y="322465"/>
                  </a:lnTo>
                  <a:lnTo>
                    <a:pt x="27673" y="297611"/>
                  </a:lnTo>
                  <a:lnTo>
                    <a:pt x="27673" y="296506"/>
                  </a:lnTo>
                  <a:close/>
                </a:path>
                <a:path w="266065" h="380365">
                  <a:moveTo>
                    <a:pt x="27673" y="82105"/>
                  </a:moveTo>
                  <a:lnTo>
                    <a:pt x="3162" y="57594"/>
                  </a:lnTo>
                  <a:lnTo>
                    <a:pt x="2476" y="56908"/>
                  </a:lnTo>
                  <a:lnTo>
                    <a:pt x="1358" y="56908"/>
                  </a:lnTo>
                  <a:lnTo>
                    <a:pt x="0" y="58280"/>
                  </a:lnTo>
                  <a:lnTo>
                    <a:pt x="0" y="59397"/>
                  </a:lnTo>
                  <a:lnTo>
                    <a:pt x="24841" y="84251"/>
                  </a:lnTo>
                  <a:lnTo>
                    <a:pt x="25298" y="84416"/>
                  </a:lnTo>
                  <a:lnTo>
                    <a:pt x="26187" y="84416"/>
                  </a:lnTo>
                  <a:lnTo>
                    <a:pt x="26644" y="84251"/>
                  </a:lnTo>
                  <a:lnTo>
                    <a:pt x="27673" y="83223"/>
                  </a:lnTo>
                  <a:lnTo>
                    <a:pt x="27673" y="82105"/>
                  </a:lnTo>
                  <a:close/>
                </a:path>
                <a:path w="266065" h="380365">
                  <a:moveTo>
                    <a:pt x="139979" y="335864"/>
                  </a:moveTo>
                  <a:lnTo>
                    <a:pt x="136829" y="332714"/>
                  </a:lnTo>
                  <a:lnTo>
                    <a:pt x="132943" y="332714"/>
                  </a:lnTo>
                  <a:lnTo>
                    <a:pt x="129057" y="332714"/>
                  </a:lnTo>
                  <a:lnTo>
                    <a:pt x="125907" y="335864"/>
                  </a:lnTo>
                  <a:lnTo>
                    <a:pt x="125907" y="376897"/>
                  </a:lnTo>
                  <a:lnTo>
                    <a:pt x="129057" y="380047"/>
                  </a:lnTo>
                  <a:lnTo>
                    <a:pt x="136829" y="380047"/>
                  </a:lnTo>
                  <a:lnTo>
                    <a:pt x="139979" y="376897"/>
                  </a:lnTo>
                  <a:lnTo>
                    <a:pt x="139979" y="335864"/>
                  </a:lnTo>
                  <a:close/>
                </a:path>
                <a:path w="266065" h="380365">
                  <a:moveTo>
                    <a:pt x="139979" y="3149"/>
                  </a:moveTo>
                  <a:lnTo>
                    <a:pt x="136829" y="0"/>
                  </a:lnTo>
                  <a:lnTo>
                    <a:pt x="132943" y="0"/>
                  </a:lnTo>
                  <a:lnTo>
                    <a:pt x="129057" y="0"/>
                  </a:lnTo>
                  <a:lnTo>
                    <a:pt x="125907" y="3149"/>
                  </a:lnTo>
                  <a:lnTo>
                    <a:pt x="125907" y="44183"/>
                  </a:lnTo>
                  <a:lnTo>
                    <a:pt x="129057" y="47332"/>
                  </a:lnTo>
                  <a:lnTo>
                    <a:pt x="136829" y="47332"/>
                  </a:lnTo>
                  <a:lnTo>
                    <a:pt x="139979" y="44183"/>
                  </a:lnTo>
                  <a:lnTo>
                    <a:pt x="139979" y="3149"/>
                  </a:lnTo>
                  <a:close/>
                </a:path>
                <a:path w="266065" h="380365">
                  <a:moveTo>
                    <a:pt x="265887" y="58280"/>
                  </a:moveTo>
                  <a:lnTo>
                    <a:pt x="264515" y="56908"/>
                  </a:lnTo>
                  <a:lnTo>
                    <a:pt x="263398" y="56908"/>
                  </a:lnTo>
                  <a:lnTo>
                    <a:pt x="262712" y="57594"/>
                  </a:lnTo>
                  <a:lnTo>
                    <a:pt x="238201" y="82105"/>
                  </a:lnTo>
                  <a:lnTo>
                    <a:pt x="238201" y="83223"/>
                  </a:lnTo>
                  <a:lnTo>
                    <a:pt x="239229" y="84251"/>
                  </a:lnTo>
                  <a:lnTo>
                    <a:pt x="239687" y="84416"/>
                  </a:lnTo>
                  <a:lnTo>
                    <a:pt x="240588" y="84416"/>
                  </a:lnTo>
                  <a:lnTo>
                    <a:pt x="241033" y="84251"/>
                  </a:lnTo>
                  <a:lnTo>
                    <a:pt x="265887" y="59397"/>
                  </a:lnTo>
                  <a:lnTo>
                    <a:pt x="265887" y="58280"/>
                  </a:lnTo>
                  <a:close/>
                </a:path>
                <a:path w="266065" h="380365">
                  <a:moveTo>
                    <a:pt x="265899" y="320319"/>
                  </a:moveTo>
                  <a:lnTo>
                    <a:pt x="241388" y="295808"/>
                  </a:lnTo>
                  <a:lnTo>
                    <a:pt x="240690" y="295122"/>
                  </a:lnTo>
                  <a:lnTo>
                    <a:pt x="239585" y="295122"/>
                  </a:lnTo>
                  <a:lnTo>
                    <a:pt x="238213" y="296506"/>
                  </a:lnTo>
                  <a:lnTo>
                    <a:pt x="238213" y="297611"/>
                  </a:lnTo>
                  <a:lnTo>
                    <a:pt x="263067" y="322465"/>
                  </a:lnTo>
                  <a:lnTo>
                    <a:pt x="263512" y="322630"/>
                  </a:lnTo>
                  <a:lnTo>
                    <a:pt x="264401" y="322630"/>
                  </a:lnTo>
                  <a:lnTo>
                    <a:pt x="264871" y="322465"/>
                  </a:lnTo>
                  <a:lnTo>
                    <a:pt x="265899" y="321437"/>
                  </a:lnTo>
                  <a:lnTo>
                    <a:pt x="265899" y="320319"/>
                  </a:lnTo>
                  <a:close/>
                </a:path>
              </a:pathLst>
            </a:custGeom>
            <a:solidFill>
              <a:srgbClr val="727273">
                <a:alpha val="1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2" name="object 402"/>
          <p:cNvSpPr/>
          <p:nvPr/>
        </p:nvSpPr>
        <p:spPr>
          <a:xfrm>
            <a:off x="12678799" y="8847702"/>
            <a:ext cx="787400" cy="241300"/>
          </a:xfrm>
          <a:custGeom>
            <a:avLst/>
            <a:gdLst/>
            <a:ahLst/>
            <a:cxnLst/>
            <a:rect l="l" t="t" r="r" b="b"/>
            <a:pathLst>
              <a:path w="787400" h="241300">
                <a:moveTo>
                  <a:pt x="666750" y="0"/>
                </a:moveTo>
                <a:lnTo>
                  <a:pt x="120650" y="0"/>
                </a:ln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666750" y="241300"/>
                </a:lnTo>
                <a:lnTo>
                  <a:pt x="713714" y="231819"/>
                </a:lnTo>
                <a:lnTo>
                  <a:pt x="752063" y="205963"/>
                </a:lnTo>
                <a:lnTo>
                  <a:pt x="777919" y="167614"/>
                </a:lnTo>
                <a:lnTo>
                  <a:pt x="787400" y="120650"/>
                </a:lnTo>
                <a:lnTo>
                  <a:pt x="777919" y="73685"/>
                </a:lnTo>
                <a:lnTo>
                  <a:pt x="752063" y="35336"/>
                </a:lnTo>
                <a:lnTo>
                  <a:pt x="713714" y="9480"/>
                </a:lnTo>
                <a:lnTo>
                  <a:pt x="666750" y="0"/>
                </a:lnTo>
                <a:close/>
              </a:path>
            </a:pathLst>
          </a:custGeom>
          <a:solidFill>
            <a:srgbClr val="AAC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1764399" y="9717640"/>
            <a:ext cx="787400" cy="241300"/>
          </a:xfrm>
          <a:custGeom>
            <a:avLst/>
            <a:gdLst/>
            <a:ahLst/>
            <a:cxnLst/>
            <a:rect l="l" t="t" r="r" b="b"/>
            <a:pathLst>
              <a:path w="787400" h="241300">
                <a:moveTo>
                  <a:pt x="666750" y="0"/>
                </a:moveTo>
                <a:lnTo>
                  <a:pt x="120650" y="0"/>
                </a:ln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49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299"/>
                </a:lnTo>
                <a:lnTo>
                  <a:pt x="666750" y="241299"/>
                </a:lnTo>
                <a:lnTo>
                  <a:pt x="713714" y="231819"/>
                </a:lnTo>
                <a:lnTo>
                  <a:pt x="752063" y="205963"/>
                </a:lnTo>
                <a:lnTo>
                  <a:pt x="777919" y="167614"/>
                </a:lnTo>
                <a:lnTo>
                  <a:pt x="787400" y="120649"/>
                </a:lnTo>
                <a:lnTo>
                  <a:pt x="777919" y="73685"/>
                </a:lnTo>
                <a:lnTo>
                  <a:pt x="752063" y="35336"/>
                </a:lnTo>
                <a:lnTo>
                  <a:pt x="713714" y="9480"/>
                </a:lnTo>
                <a:lnTo>
                  <a:pt x="666750" y="0"/>
                </a:lnTo>
                <a:close/>
              </a:path>
            </a:pathLst>
          </a:custGeom>
          <a:solidFill>
            <a:srgbClr val="AAC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4" name="object 404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766203" y="2751708"/>
            <a:ext cx="2743200" cy="1257820"/>
          </a:xfrm>
          <a:prstGeom prst="rect">
            <a:avLst/>
          </a:prstGeom>
        </p:spPr>
      </p:pic>
      <p:grpSp>
        <p:nvGrpSpPr>
          <p:cNvPr id="405" name="object 405"/>
          <p:cNvGrpSpPr/>
          <p:nvPr/>
        </p:nvGrpSpPr>
        <p:grpSpPr>
          <a:xfrm>
            <a:off x="12824053" y="8922461"/>
            <a:ext cx="467359" cy="95250"/>
            <a:chOff x="12824053" y="8922461"/>
            <a:chExt cx="467359" cy="95250"/>
          </a:xfrm>
        </p:grpSpPr>
        <p:pic>
          <p:nvPicPr>
            <p:cNvPr id="406" name="object 406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2824053" y="8922461"/>
              <a:ext cx="76758" cy="94754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2920275" y="8922982"/>
              <a:ext cx="370577" cy="94730"/>
            </a:xfrm>
            <a:prstGeom prst="rect">
              <a:avLst/>
            </a:prstGeom>
          </p:spPr>
        </p:pic>
      </p:grpSp>
      <p:pic>
        <p:nvPicPr>
          <p:cNvPr id="408" name="object 408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12366941" y="9142310"/>
            <a:ext cx="1426919" cy="279797"/>
          </a:xfrm>
          <a:prstGeom prst="rect">
            <a:avLst/>
          </a:prstGeom>
        </p:spPr>
      </p:pic>
      <p:grpSp>
        <p:nvGrpSpPr>
          <p:cNvPr id="409" name="object 409"/>
          <p:cNvGrpSpPr/>
          <p:nvPr/>
        </p:nvGrpSpPr>
        <p:grpSpPr>
          <a:xfrm>
            <a:off x="11649410" y="9717640"/>
            <a:ext cx="2837815" cy="466725"/>
            <a:chOff x="11649410" y="9717640"/>
            <a:chExt cx="2837815" cy="466725"/>
          </a:xfrm>
        </p:grpSpPr>
        <p:pic>
          <p:nvPicPr>
            <p:cNvPr id="410" name="object 410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2608950" y="9717640"/>
              <a:ext cx="1859464" cy="466468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1649410" y="10006402"/>
              <a:ext cx="991729" cy="177211"/>
            </a:xfrm>
            <a:prstGeom prst="rect">
              <a:avLst/>
            </a:prstGeom>
          </p:spPr>
        </p:pic>
        <p:sp>
          <p:nvSpPr>
            <p:cNvPr id="412" name="object 412"/>
            <p:cNvSpPr/>
            <p:nvPr/>
          </p:nvSpPr>
          <p:spPr>
            <a:xfrm>
              <a:off x="12649378" y="10166947"/>
              <a:ext cx="1837689" cy="11430"/>
            </a:xfrm>
            <a:custGeom>
              <a:avLst/>
              <a:gdLst/>
              <a:ahLst/>
              <a:cxnLst/>
              <a:rect l="l" t="t" r="r" b="b"/>
              <a:pathLst>
                <a:path w="1837690" h="11429">
                  <a:moveTo>
                    <a:pt x="10236" y="0"/>
                  </a:moveTo>
                  <a:lnTo>
                    <a:pt x="0" y="0"/>
                  </a:lnTo>
                  <a:lnTo>
                    <a:pt x="0" y="10960"/>
                  </a:lnTo>
                  <a:lnTo>
                    <a:pt x="10236" y="10960"/>
                  </a:lnTo>
                  <a:lnTo>
                    <a:pt x="10236" y="0"/>
                  </a:lnTo>
                  <a:close/>
                </a:path>
                <a:path w="1837690" h="11429">
                  <a:moveTo>
                    <a:pt x="1837524" y="0"/>
                  </a:moveTo>
                  <a:lnTo>
                    <a:pt x="1827288" y="0"/>
                  </a:lnTo>
                  <a:lnTo>
                    <a:pt x="1827288" y="10960"/>
                  </a:lnTo>
                  <a:lnTo>
                    <a:pt x="1837524" y="10960"/>
                  </a:lnTo>
                  <a:lnTo>
                    <a:pt x="1837524" y="0"/>
                  </a:lnTo>
                  <a:close/>
                </a:path>
              </a:pathLst>
            </a:custGeom>
            <a:solidFill>
              <a:srgbClr val="1B3259">
                <a:alpha val="6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3" name="object 413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1920421" y="9786584"/>
              <a:ext cx="473602" cy="94752"/>
            </a:xfrm>
            <a:prstGeom prst="rect">
              <a:avLst/>
            </a:prstGeom>
          </p:spPr>
        </p:pic>
      </p:grpSp>
      <p:pic>
        <p:nvPicPr>
          <p:cNvPr id="414" name="object 414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2061184" y="2576995"/>
            <a:ext cx="448106" cy="247534"/>
          </a:xfrm>
          <a:prstGeom prst="rect">
            <a:avLst/>
          </a:prstGeom>
        </p:spPr>
      </p:pic>
      <p:sp>
        <p:nvSpPr>
          <p:cNvPr id="415" name="object 415"/>
          <p:cNvSpPr/>
          <p:nvPr/>
        </p:nvSpPr>
        <p:spPr>
          <a:xfrm>
            <a:off x="4461899" y="2491352"/>
            <a:ext cx="603250" cy="603250"/>
          </a:xfrm>
          <a:custGeom>
            <a:avLst/>
            <a:gdLst/>
            <a:ahLst/>
            <a:cxnLst/>
            <a:rect l="l" t="t" r="r" b="b"/>
            <a:pathLst>
              <a:path w="603250" h="603250">
                <a:moveTo>
                  <a:pt x="603250" y="0"/>
                </a:moveTo>
                <a:lnTo>
                  <a:pt x="0" y="603250"/>
                </a:lnTo>
              </a:path>
            </a:pathLst>
          </a:custGeom>
          <a:ln w="25400">
            <a:solidFill>
              <a:srgbClr val="BE1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6" name="object 416"/>
          <p:cNvGrpSpPr/>
          <p:nvPr/>
        </p:nvGrpSpPr>
        <p:grpSpPr>
          <a:xfrm>
            <a:off x="782068" y="2792977"/>
            <a:ext cx="1327785" cy="1035050"/>
            <a:chOff x="782068" y="2792977"/>
            <a:chExt cx="1327785" cy="1035050"/>
          </a:xfrm>
        </p:grpSpPr>
        <p:sp>
          <p:nvSpPr>
            <p:cNvPr id="417" name="object 417"/>
            <p:cNvSpPr/>
            <p:nvPr/>
          </p:nvSpPr>
          <p:spPr>
            <a:xfrm>
              <a:off x="2101033" y="2796152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5016" y="0"/>
                  </a:moveTo>
                  <a:lnTo>
                    <a:pt x="0" y="391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95267" y="2807848"/>
              <a:ext cx="1296035" cy="1009650"/>
            </a:xfrm>
            <a:custGeom>
              <a:avLst/>
              <a:gdLst/>
              <a:ahLst/>
              <a:cxnLst/>
              <a:rect l="l" t="t" r="r" b="b"/>
              <a:pathLst>
                <a:path w="1296035" h="1009650">
                  <a:moveTo>
                    <a:pt x="1295768" y="0"/>
                  </a:moveTo>
                  <a:lnTo>
                    <a:pt x="0" y="1009205"/>
                  </a:lnTo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85243" y="3820946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5016" y="0"/>
                  </a:moveTo>
                  <a:lnTo>
                    <a:pt x="0" y="391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0" name="object 420"/>
          <p:cNvGrpSpPr/>
          <p:nvPr/>
        </p:nvGrpSpPr>
        <p:grpSpPr>
          <a:xfrm>
            <a:off x="2464826" y="2748533"/>
            <a:ext cx="1041400" cy="1079500"/>
            <a:chOff x="2464826" y="2748533"/>
            <a:chExt cx="1041400" cy="1079500"/>
          </a:xfrm>
        </p:grpSpPr>
        <p:sp>
          <p:nvSpPr>
            <p:cNvPr id="421" name="object 421"/>
            <p:cNvSpPr/>
            <p:nvPr/>
          </p:nvSpPr>
          <p:spPr>
            <a:xfrm>
              <a:off x="3498642" y="3820293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406" y="455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2476793" y="2760820"/>
              <a:ext cx="1013460" cy="1050925"/>
            </a:xfrm>
            <a:custGeom>
              <a:avLst/>
              <a:gdLst/>
              <a:ahLst/>
              <a:cxnLst/>
              <a:rect l="l" t="t" r="r" b="b"/>
              <a:pathLst>
                <a:path w="1013460" h="1050925">
                  <a:moveTo>
                    <a:pt x="1013078" y="1050366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2468001" y="2751708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4406" y="455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그림 480">
            <a:extLst>
              <a:ext uri="{FF2B5EF4-FFF2-40B4-BE49-F238E27FC236}">
                <a16:creationId xmlns="" xmlns:a16="http://schemas.microsoft.com/office/drawing/2014/main" id="{50D7A76B-AE00-4771-8AF5-43A5B3E1ED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4" r="33806"/>
          <a:stretch/>
        </p:blipFill>
        <p:spPr>
          <a:xfrm>
            <a:off x="7667034" y="1651000"/>
            <a:ext cx="7473816" cy="903675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27197" y="423095"/>
            <a:ext cx="464184" cy="414655"/>
            <a:chOff x="427197" y="423095"/>
            <a:chExt cx="464184" cy="414655"/>
          </a:xfrm>
        </p:grpSpPr>
        <p:sp>
          <p:nvSpPr>
            <p:cNvPr id="11" name="object 11"/>
            <p:cNvSpPr/>
            <p:nvPr/>
          </p:nvSpPr>
          <p:spPr>
            <a:xfrm>
              <a:off x="427197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3" y="3164"/>
                  </a:lnTo>
                  <a:lnTo>
                    <a:pt x="70019" y="11949"/>
                  </a:lnTo>
                  <a:lnTo>
                    <a:pt x="58861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5" y="409157"/>
                  </a:lnTo>
                  <a:lnTo>
                    <a:pt x="452761" y="396117"/>
                  </a:lnTo>
                  <a:lnTo>
                    <a:pt x="462808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4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17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24" y="12230"/>
                  </a:lnTo>
                  <a:lnTo>
                    <a:pt x="11201" y="16827"/>
                  </a:lnTo>
                  <a:lnTo>
                    <a:pt x="3670" y="16827"/>
                  </a:lnTo>
                  <a:lnTo>
                    <a:pt x="3670" y="4267"/>
                  </a:lnTo>
                  <a:lnTo>
                    <a:pt x="11201" y="4267"/>
                  </a:lnTo>
                  <a:lnTo>
                    <a:pt x="18364" y="9690"/>
                  </a:lnTo>
                  <a:lnTo>
                    <a:pt x="18364" y="2717"/>
                  </a:lnTo>
                  <a:lnTo>
                    <a:pt x="17043" y="1714"/>
                  </a:lnTo>
                  <a:lnTo>
                    <a:pt x="14147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70" y="36931"/>
                  </a:lnTo>
                  <a:lnTo>
                    <a:pt x="3670" y="20193"/>
                  </a:lnTo>
                  <a:lnTo>
                    <a:pt x="14147" y="20193"/>
                  </a:lnTo>
                  <a:lnTo>
                    <a:pt x="17043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82" y="36931"/>
                  </a:moveTo>
                  <a:lnTo>
                    <a:pt x="84467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96" y="24104"/>
                  </a:lnTo>
                  <a:lnTo>
                    <a:pt x="71132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54" y="914"/>
                  </a:lnTo>
                  <a:lnTo>
                    <a:pt x="53682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40" y="27470"/>
                  </a:lnTo>
                  <a:lnTo>
                    <a:pt x="84302" y="36931"/>
                  </a:lnTo>
                  <a:lnTo>
                    <a:pt x="88582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397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699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24" y="6870"/>
                  </a:lnTo>
                  <a:lnTo>
                    <a:pt x="146824" y="4381"/>
                  </a:lnTo>
                  <a:lnTo>
                    <a:pt x="145415" y="2743"/>
                  </a:lnTo>
                  <a:lnTo>
                    <a:pt x="143865" y="1612"/>
                  </a:lnTo>
                  <a:lnTo>
                    <a:pt x="140538" y="317"/>
                  </a:lnTo>
                  <a:lnTo>
                    <a:pt x="138696" y="0"/>
                  </a:lnTo>
                  <a:lnTo>
                    <a:pt x="135191" y="0"/>
                  </a:lnTo>
                  <a:lnTo>
                    <a:pt x="125006" y="8496"/>
                  </a:lnTo>
                  <a:lnTo>
                    <a:pt x="125006" y="11887"/>
                  </a:lnTo>
                  <a:lnTo>
                    <a:pt x="138747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05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77" y="34493"/>
                  </a:lnTo>
                  <a:lnTo>
                    <a:pt x="133870" y="34493"/>
                  </a:lnTo>
                  <a:lnTo>
                    <a:pt x="132232" y="34099"/>
                  </a:lnTo>
                  <a:lnTo>
                    <a:pt x="129463" y="32499"/>
                  </a:lnTo>
                  <a:lnTo>
                    <a:pt x="128384" y="31445"/>
                  </a:lnTo>
                  <a:lnTo>
                    <a:pt x="127596" y="30111"/>
                  </a:lnTo>
                  <a:lnTo>
                    <a:pt x="124244" y="32512"/>
                  </a:lnTo>
                  <a:lnTo>
                    <a:pt x="125628" y="34404"/>
                  </a:lnTo>
                  <a:lnTo>
                    <a:pt x="127317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07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51" y="25247"/>
                  </a:moveTo>
                  <a:lnTo>
                    <a:pt x="198005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71" y="14554"/>
                  </a:lnTo>
                  <a:lnTo>
                    <a:pt x="190842" y="12763"/>
                  </a:lnTo>
                  <a:lnTo>
                    <a:pt x="190385" y="11493"/>
                  </a:lnTo>
                  <a:lnTo>
                    <a:pt x="190385" y="8737"/>
                  </a:lnTo>
                  <a:lnTo>
                    <a:pt x="197116" y="3352"/>
                  </a:lnTo>
                  <a:lnTo>
                    <a:pt x="201117" y="3352"/>
                  </a:lnTo>
                  <a:lnTo>
                    <a:pt x="203441" y="4521"/>
                  </a:lnTo>
                  <a:lnTo>
                    <a:pt x="205041" y="6870"/>
                  </a:lnTo>
                  <a:lnTo>
                    <a:pt x="208241" y="4381"/>
                  </a:lnTo>
                  <a:lnTo>
                    <a:pt x="206819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08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42" y="22148"/>
                  </a:lnTo>
                  <a:lnTo>
                    <a:pt x="202882" y="23266"/>
                  </a:lnTo>
                  <a:lnTo>
                    <a:pt x="203568" y="23964"/>
                  </a:lnTo>
                  <a:lnTo>
                    <a:pt x="204622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49" y="34099"/>
                  </a:lnTo>
                  <a:lnTo>
                    <a:pt x="190868" y="32499"/>
                  </a:lnTo>
                  <a:lnTo>
                    <a:pt x="189788" y="31445"/>
                  </a:lnTo>
                  <a:lnTo>
                    <a:pt x="189014" y="30111"/>
                  </a:lnTo>
                  <a:lnTo>
                    <a:pt x="185661" y="32512"/>
                  </a:lnTo>
                  <a:lnTo>
                    <a:pt x="187045" y="34404"/>
                  </a:lnTo>
                  <a:lnTo>
                    <a:pt x="188734" y="35763"/>
                  </a:lnTo>
                  <a:lnTo>
                    <a:pt x="192697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51" y="29044"/>
                  </a:lnTo>
                  <a:lnTo>
                    <a:pt x="208851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975" y="484482"/>
              <a:ext cx="236418" cy="208815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444412" y="886218"/>
            <a:ext cx="58419" cy="69850"/>
          </a:xfrm>
          <a:custGeom>
            <a:avLst/>
            <a:gdLst/>
            <a:ahLst/>
            <a:cxnLst/>
            <a:rect l="l" t="t" r="r" b="b"/>
            <a:pathLst>
              <a:path w="58420" h="69850">
                <a:moveTo>
                  <a:pt x="57885" y="0"/>
                </a:moveTo>
                <a:lnTo>
                  <a:pt x="49757" y="0"/>
                </a:lnTo>
                <a:lnTo>
                  <a:pt x="49757" y="69596"/>
                </a:lnTo>
                <a:lnTo>
                  <a:pt x="57885" y="69596"/>
                </a:lnTo>
                <a:lnTo>
                  <a:pt x="57885" y="0"/>
                </a:lnTo>
                <a:close/>
              </a:path>
              <a:path w="58420" h="69850">
                <a:moveTo>
                  <a:pt x="43457" y="34912"/>
                </a:moveTo>
                <a:lnTo>
                  <a:pt x="35329" y="34912"/>
                </a:lnTo>
                <a:lnTo>
                  <a:pt x="35329" y="68757"/>
                </a:lnTo>
                <a:lnTo>
                  <a:pt x="43457" y="68757"/>
                </a:lnTo>
                <a:lnTo>
                  <a:pt x="43457" y="34912"/>
                </a:lnTo>
                <a:close/>
              </a:path>
              <a:path w="58420" h="69850">
                <a:moveTo>
                  <a:pt x="17524" y="0"/>
                </a:moveTo>
                <a:lnTo>
                  <a:pt x="10158" y="0"/>
                </a:lnTo>
                <a:lnTo>
                  <a:pt x="7466" y="1155"/>
                </a:lnTo>
                <a:lnTo>
                  <a:pt x="0" y="34912"/>
                </a:lnTo>
                <a:lnTo>
                  <a:pt x="238" y="43988"/>
                </a:lnTo>
                <a:lnTo>
                  <a:pt x="10158" y="65684"/>
                </a:lnTo>
                <a:lnTo>
                  <a:pt x="17524" y="65684"/>
                </a:lnTo>
                <a:lnTo>
                  <a:pt x="20280" y="64617"/>
                </a:lnTo>
                <a:lnTo>
                  <a:pt x="22274" y="62547"/>
                </a:lnTo>
                <a:lnTo>
                  <a:pt x="24768" y="58615"/>
                </a:lnTo>
                <a:lnTo>
                  <a:pt x="12533" y="58547"/>
                </a:lnTo>
                <a:lnTo>
                  <a:pt x="11453" y="58089"/>
                </a:lnTo>
                <a:lnTo>
                  <a:pt x="10691" y="57010"/>
                </a:lnTo>
                <a:lnTo>
                  <a:pt x="8545" y="54165"/>
                </a:lnTo>
                <a:lnTo>
                  <a:pt x="7923" y="47282"/>
                </a:lnTo>
                <a:lnTo>
                  <a:pt x="7923" y="18567"/>
                </a:lnTo>
                <a:lnTo>
                  <a:pt x="8545" y="11582"/>
                </a:lnTo>
                <a:lnTo>
                  <a:pt x="10691" y="8826"/>
                </a:lnTo>
                <a:lnTo>
                  <a:pt x="11453" y="7747"/>
                </a:lnTo>
                <a:lnTo>
                  <a:pt x="12533" y="7213"/>
                </a:lnTo>
                <a:lnTo>
                  <a:pt x="25881" y="7213"/>
                </a:lnTo>
                <a:lnTo>
                  <a:pt x="20280" y="1155"/>
                </a:lnTo>
                <a:lnTo>
                  <a:pt x="17524" y="0"/>
                </a:lnTo>
                <a:close/>
              </a:path>
              <a:path w="58420" h="69850">
                <a:moveTo>
                  <a:pt x="25881" y="7213"/>
                </a:moveTo>
                <a:lnTo>
                  <a:pt x="15213" y="7213"/>
                </a:lnTo>
                <a:lnTo>
                  <a:pt x="16216" y="7747"/>
                </a:lnTo>
                <a:lnTo>
                  <a:pt x="19200" y="11582"/>
                </a:lnTo>
                <a:lnTo>
                  <a:pt x="19746" y="18567"/>
                </a:lnTo>
                <a:lnTo>
                  <a:pt x="19746" y="47282"/>
                </a:lnTo>
                <a:lnTo>
                  <a:pt x="19200" y="54165"/>
                </a:lnTo>
                <a:lnTo>
                  <a:pt x="17067" y="57010"/>
                </a:lnTo>
                <a:lnTo>
                  <a:pt x="16216" y="58089"/>
                </a:lnTo>
                <a:lnTo>
                  <a:pt x="15213" y="58547"/>
                </a:lnTo>
                <a:lnTo>
                  <a:pt x="24788" y="58547"/>
                </a:lnTo>
                <a:lnTo>
                  <a:pt x="26450" y="52930"/>
                </a:lnTo>
                <a:lnTo>
                  <a:pt x="27426" y="45145"/>
                </a:lnTo>
                <a:lnTo>
                  <a:pt x="27798" y="34912"/>
                </a:lnTo>
                <a:lnTo>
                  <a:pt x="43457" y="34912"/>
                </a:lnTo>
                <a:lnTo>
                  <a:pt x="43457" y="27635"/>
                </a:lnTo>
                <a:lnTo>
                  <a:pt x="27722" y="27635"/>
                </a:lnTo>
                <a:lnTo>
                  <a:pt x="27417" y="14350"/>
                </a:lnTo>
                <a:lnTo>
                  <a:pt x="25881" y="7213"/>
                </a:lnTo>
                <a:close/>
              </a:path>
              <a:path w="58420" h="69850">
                <a:moveTo>
                  <a:pt x="43457" y="457"/>
                </a:moveTo>
                <a:lnTo>
                  <a:pt x="35329" y="457"/>
                </a:lnTo>
                <a:lnTo>
                  <a:pt x="35329" y="27635"/>
                </a:lnTo>
                <a:lnTo>
                  <a:pt x="43457" y="27635"/>
                </a:lnTo>
                <a:lnTo>
                  <a:pt x="43457" y="457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3112" y="886218"/>
            <a:ext cx="56515" cy="69850"/>
          </a:xfrm>
          <a:custGeom>
            <a:avLst/>
            <a:gdLst/>
            <a:ahLst/>
            <a:cxnLst/>
            <a:rect l="l" t="t" r="r" b="b"/>
            <a:pathLst>
              <a:path w="56515" h="69850">
                <a:moveTo>
                  <a:pt x="56400" y="0"/>
                </a:moveTo>
                <a:lnTo>
                  <a:pt x="48031" y="0"/>
                </a:lnTo>
                <a:lnTo>
                  <a:pt x="48031" y="69596"/>
                </a:lnTo>
                <a:lnTo>
                  <a:pt x="56400" y="69596"/>
                </a:lnTo>
                <a:lnTo>
                  <a:pt x="56400" y="0"/>
                </a:lnTo>
                <a:close/>
              </a:path>
              <a:path w="56515" h="69850">
                <a:moveTo>
                  <a:pt x="23177" y="0"/>
                </a:moveTo>
                <a:lnTo>
                  <a:pt x="12814" y="0"/>
                </a:lnTo>
                <a:lnTo>
                  <a:pt x="8521" y="1917"/>
                </a:lnTo>
                <a:lnTo>
                  <a:pt x="0" y="32918"/>
                </a:lnTo>
                <a:lnTo>
                  <a:pt x="261" y="41754"/>
                </a:lnTo>
                <a:lnTo>
                  <a:pt x="12814" y="65684"/>
                </a:lnTo>
                <a:lnTo>
                  <a:pt x="23177" y="65684"/>
                </a:lnTo>
                <a:lnTo>
                  <a:pt x="27393" y="63919"/>
                </a:lnTo>
                <a:lnTo>
                  <a:pt x="30314" y="60401"/>
                </a:lnTo>
                <a:lnTo>
                  <a:pt x="31375" y="58547"/>
                </a:lnTo>
                <a:lnTo>
                  <a:pt x="15506" y="58547"/>
                </a:lnTo>
                <a:lnTo>
                  <a:pt x="13360" y="57556"/>
                </a:lnTo>
                <a:lnTo>
                  <a:pt x="11899" y="55778"/>
                </a:lnTo>
                <a:lnTo>
                  <a:pt x="9131" y="52031"/>
                </a:lnTo>
                <a:lnTo>
                  <a:pt x="8293" y="43967"/>
                </a:lnTo>
                <a:lnTo>
                  <a:pt x="8293" y="21869"/>
                </a:lnTo>
                <a:lnTo>
                  <a:pt x="9131" y="13817"/>
                </a:lnTo>
                <a:lnTo>
                  <a:pt x="13360" y="8204"/>
                </a:lnTo>
                <a:lnTo>
                  <a:pt x="15506" y="7213"/>
                </a:lnTo>
                <a:lnTo>
                  <a:pt x="31326" y="7213"/>
                </a:lnTo>
                <a:lnTo>
                  <a:pt x="30314" y="5448"/>
                </a:lnTo>
                <a:lnTo>
                  <a:pt x="27393" y="1917"/>
                </a:lnTo>
                <a:lnTo>
                  <a:pt x="23177" y="0"/>
                </a:lnTo>
                <a:close/>
              </a:path>
              <a:path w="56515" h="69850">
                <a:moveTo>
                  <a:pt x="31326" y="7213"/>
                </a:moveTo>
                <a:lnTo>
                  <a:pt x="20497" y="7213"/>
                </a:lnTo>
                <a:lnTo>
                  <a:pt x="22644" y="8204"/>
                </a:lnTo>
                <a:lnTo>
                  <a:pt x="24134" y="10269"/>
                </a:lnTo>
                <a:lnTo>
                  <a:pt x="26936" y="13817"/>
                </a:lnTo>
                <a:lnTo>
                  <a:pt x="27711" y="21869"/>
                </a:lnTo>
                <a:lnTo>
                  <a:pt x="27711" y="43967"/>
                </a:lnTo>
                <a:lnTo>
                  <a:pt x="26936" y="52031"/>
                </a:lnTo>
                <a:lnTo>
                  <a:pt x="22644" y="57556"/>
                </a:lnTo>
                <a:lnTo>
                  <a:pt x="20497" y="58547"/>
                </a:lnTo>
                <a:lnTo>
                  <a:pt x="31375" y="58547"/>
                </a:lnTo>
                <a:lnTo>
                  <a:pt x="33077" y="55573"/>
                </a:lnTo>
                <a:lnTo>
                  <a:pt x="34820" y="49331"/>
                </a:lnTo>
                <a:lnTo>
                  <a:pt x="35729" y="41754"/>
                </a:lnTo>
                <a:lnTo>
                  <a:pt x="35991" y="32918"/>
                </a:lnTo>
                <a:lnTo>
                  <a:pt x="35729" y="24082"/>
                </a:lnTo>
                <a:lnTo>
                  <a:pt x="34820" y="16506"/>
                </a:lnTo>
                <a:lnTo>
                  <a:pt x="33077" y="10269"/>
                </a:lnTo>
                <a:lnTo>
                  <a:pt x="31326" y="7213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0191" y="886211"/>
            <a:ext cx="59055" cy="69850"/>
          </a:xfrm>
          <a:custGeom>
            <a:avLst/>
            <a:gdLst/>
            <a:ahLst/>
            <a:cxnLst/>
            <a:rect l="l" t="t" r="r" b="b"/>
            <a:pathLst>
              <a:path w="59054" h="69850">
                <a:moveTo>
                  <a:pt x="58699" y="35001"/>
                </a:moveTo>
                <a:lnTo>
                  <a:pt x="50723" y="35001"/>
                </a:lnTo>
                <a:lnTo>
                  <a:pt x="50723" y="69608"/>
                </a:lnTo>
                <a:lnTo>
                  <a:pt x="58699" y="69608"/>
                </a:lnTo>
                <a:lnTo>
                  <a:pt x="58699" y="35001"/>
                </a:lnTo>
                <a:close/>
              </a:path>
              <a:path w="59054" h="69850">
                <a:moveTo>
                  <a:pt x="43738" y="61163"/>
                </a:moveTo>
                <a:lnTo>
                  <a:pt x="35991" y="61163"/>
                </a:lnTo>
                <a:lnTo>
                  <a:pt x="35991" y="68770"/>
                </a:lnTo>
                <a:lnTo>
                  <a:pt x="43738" y="68770"/>
                </a:lnTo>
                <a:lnTo>
                  <a:pt x="43738" y="61163"/>
                </a:lnTo>
                <a:close/>
              </a:path>
              <a:path w="59054" h="69850">
                <a:moveTo>
                  <a:pt x="27774" y="8293"/>
                </a:moveTo>
                <a:lnTo>
                  <a:pt x="19951" y="8293"/>
                </a:lnTo>
                <a:lnTo>
                  <a:pt x="19951" y="47739"/>
                </a:lnTo>
                <a:lnTo>
                  <a:pt x="19723" y="53416"/>
                </a:lnTo>
                <a:lnTo>
                  <a:pt x="18948" y="57950"/>
                </a:lnTo>
                <a:lnTo>
                  <a:pt x="0" y="57950"/>
                </a:lnTo>
                <a:lnTo>
                  <a:pt x="0" y="64935"/>
                </a:lnTo>
                <a:lnTo>
                  <a:pt x="28320" y="64935"/>
                </a:lnTo>
                <a:lnTo>
                  <a:pt x="33299" y="63614"/>
                </a:lnTo>
                <a:lnTo>
                  <a:pt x="35991" y="61163"/>
                </a:lnTo>
                <a:lnTo>
                  <a:pt x="43738" y="61163"/>
                </a:lnTo>
                <a:lnTo>
                  <a:pt x="43738" y="57785"/>
                </a:lnTo>
                <a:lnTo>
                  <a:pt x="26555" y="57785"/>
                </a:lnTo>
                <a:lnTo>
                  <a:pt x="27393" y="53035"/>
                </a:lnTo>
                <a:lnTo>
                  <a:pt x="27710" y="47739"/>
                </a:lnTo>
                <a:lnTo>
                  <a:pt x="27774" y="8293"/>
                </a:lnTo>
                <a:close/>
              </a:path>
              <a:path w="59054" h="69850">
                <a:moveTo>
                  <a:pt x="13195" y="8293"/>
                </a:moveTo>
                <a:lnTo>
                  <a:pt x="5448" y="8293"/>
                </a:lnTo>
                <a:lnTo>
                  <a:pt x="5448" y="57950"/>
                </a:lnTo>
                <a:lnTo>
                  <a:pt x="13195" y="57950"/>
                </a:lnTo>
                <a:lnTo>
                  <a:pt x="13195" y="8293"/>
                </a:lnTo>
                <a:close/>
              </a:path>
              <a:path w="59054" h="69850">
                <a:moveTo>
                  <a:pt x="43738" y="469"/>
                </a:moveTo>
                <a:lnTo>
                  <a:pt x="35991" y="469"/>
                </a:lnTo>
                <a:lnTo>
                  <a:pt x="35991" y="54648"/>
                </a:lnTo>
                <a:lnTo>
                  <a:pt x="33997" y="56337"/>
                </a:lnTo>
                <a:lnTo>
                  <a:pt x="30543" y="57404"/>
                </a:lnTo>
                <a:lnTo>
                  <a:pt x="26555" y="57785"/>
                </a:lnTo>
                <a:lnTo>
                  <a:pt x="43738" y="57785"/>
                </a:lnTo>
                <a:lnTo>
                  <a:pt x="43738" y="35001"/>
                </a:lnTo>
                <a:lnTo>
                  <a:pt x="58699" y="35001"/>
                </a:lnTo>
                <a:lnTo>
                  <a:pt x="58699" y="27711"/>
                </a:lnTo>
                <a:lnTo>
                  <a:pt x="43738" y="27711"/>
                </a:lnTo>
                <a:lnTo>
                  <a:pt x="43738" y="469"/>
                </a:lnTo>
                <a:close/>
              </a:path>
              <a:path w="59054" h="69850">
                <a:moveTo>
                  <a:pt x="58699" y="0"/>
                </a:moveTo>
                <a:lnTo>
                  <a:pt x="50723" y="0"/>
                </a:lnTo>
                <a:lnTo>
                  <a:pt x="50723" y="27711"/>
                </a:lnTo>
                <a:lnTo>
                  <a:pt x="58699" y="27711"/>
                </a:lnTo>
                <a:lnTo>
                  <a:pt x="58699" y="0"/>
                </a:lnTo>
                <a:close/>
              </a:path>
              <a:path w="59054" h="69850">
                <a:moveTo>
                  <a:pt x="31851" y="1231"/>
                </a:moveTo>
                <a:lnTo>
                  <a:pt x="850" y="1231"/>
                </a:lnTo>
                <a:lnTo>
                  <a:pt x="850" y="8293"/>
                </a:lnTo>
                <a:lnTo>
                  <a:pt x="31851" y="8293"/>
                </a:lnTo>
                <a:lnTo>
                  <a:pt x="31851" y="1231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8182" y="887064"/>
            <a:ext cx="62230" cy="66040"/>
          </a:xfrm>
          <a:custGeom>
            <a:avLst/>
            <a:gdLst/>
            <a:ahLst/>
            <a:cxnLst/>
            <a:rect l="l" t="t" r="r" b="b"/>
            <a:pathLst>
              <a:path w="62230" h="66040">
                <a:moveTo>
                  <a:pt x="34912" y="0"/>
                </a:moveTo>
                <a:lnTo>
                  <a:pt x="26619" y="0"/>
                </a:lnTo>
                <a:lnTo>
                  <a:pt x="26619" y="5676"/>
                </a:lnTo>
                <a:lnTo>
                  <a:pt x="24872" y="16060"/>
                </a:lnTo>
                <a:lnTo>
                  <a:pt x="19838" y="24366"/>
                </a:lnTo>
                <a:lnTo>
                  <a:pt x="11826" y="30503"/>
                </a:lnTo>
                <a:lnTo>
                  <a:pt x="1143" y="34378"/>
                </a:lnTo>
                <a:lnTo>
                  <a:pt x="1143" y="41821"/>
                </a:lnTo>
                <a:lnTo>
                  <a:pt x="11538" y="38806"/>
                </a:lnTo>
                <a:lnTo>
                  <a:pt x="19978" y="34378"/>
                </a:lnTo>
                <a:lnTo>
                  <a:pt x="26367" y="29039"/>
                </a:lnTo>
                <a:lnTo>
                  <a:pt x="30848" y="23088"/>
                </a:lnTo>
                <a:lnTo>
                  <a:pt x="41016" y="23088"/>
                </a:lnTo>
                <a:lnTo>
                  <a:pt x="36695" y="16060"/>
                </a:lnTo>
                <a:lnTo>
                  <a:pt x="34912" y="5676"/>
                </a:lnTo>
                <a:lnTo>
                  <a:pt x="34912" y="0"/>
                </a:lnTo>
                <a:close/>
              </a:path>
              <a:path w="62230" h="66040">
                <a:moveTo>
                  <a:pt x="41016" y="23088"/>
                </a:moveTo>
                <a:lnTo>
                  <a:pt x="30848" y="23088"/>
                </a:lnTo>
                <a:lnTo>
                  <a:pt x="35334" y="29039"/>
                </a:lnTo>
                <a:lnTo>
                  <a:pt x="41779" y="34412"/>
                </a:lnTo>
                <a:lnTo>
                  <a:pt x="50182" y="38806"/>
                </a:lnTo>
                <a:lnTo>
                  <a:pt x="60540" y="41821"/>
                </a:lnTo>
                <a:lnTo>
                  <a:pt x="60540" y="34378"/>
                </a:lnTo>
                <a:lnTo>
                  <a:pt x="49871" y="30503"/>
                </a:lnTo>
                <a:lnTo>
                  <a:pt x="41802" y="24366"/>
                </a:lnTo>
                <a:lnTo>
                  <a:pt x="41016" y="23088"/>
                </a:lnTo>
                <a:close/>
              </a:path>
              <a:path w="62230" h="66040">
                <a:moveTo>
                  <a:pt x="61772" y="58470"/>
                </a:moveTo>
                <a:lnTo>
                  <a:pt x="0" y="58470"/>
                </a:lnTo>
                <a:lnTo>
                  <a:pt x="0" y="65684"/>
                </a:lnTo>
                <a:lnTo>
                  <a:pt x="61772" y="65684"/>
                </a:lnTo>
                <a:lnTo>
                  <a:pt x="61772" y="58470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5" name="object 235"/>
          <p:cNvGrpSpPr/>
          <p:nvPr/>
        </p:nvGrpSpPr>
        <p:grpSpPr>
          <a:xfrm>
            <a:off x="7958298" y="1737986"/>
            <a:ext cx="464184" cy="414655"/>
            <a:chOff x="7958298" y="423095"/>
            <a:chExt cx="464184" cy="414655"/>
          </a:xfrm>
        </p:grpSpPr>
        <p:sp>
          <p:nvSpPr>
            <p:cNvPr id="236" name="object 236"/>
            <p:cNvSpPr/>
            <p:nvPr/>
          </p:nvSpPr>
          <p:spPr>
            <a:xfrm>
              <a:off x="7958298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2" y="3164"/>
                  </a:lnTo>
                  <a:lnTo>
                    <a:pt x="70015" y="11949"/>
                  </a:lnTo>
                  <a:lnTo>
                    <a:pt x="58855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6" y="409157"/>
                  </a:lnTo>
                  <a:lnTo>
                    <a:pt x="452766" y="396117"/>
                  </a:lnTo>
                  <a:lnTo>
                    <a:pt x="462813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0735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30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11" y="12230"/>
                  </a:lnTo>
                  <a:lnTo>
                    <a:pt x="11188" y="16827"/>
                  </a:lnTo>
                  <a:lnTo>
                    <a:pt x="3657" y="16827"/>
                  </a:lnTo>
                  <a:lnTo>
                    <a:pt x="3657" y="4267"/>
                  </a:lnTo>
                  <a:lnTo>
                    <a:pt x="11188" y="4267"/>
                  </a:lnTo>
                  <a:lnTo>
                    <a:pt x="18364" y="9690"/>
                  </a:lnTo>
                  <a:lnTo>
                    <a:pt x="18364" y="2730"/>
                  </a:lnTo>
                  <a:lnTo>
                    <a:pt x="17030" y="1714"/>
                  </a:lnTo>
                  <a:lnTo>
                    <a:pt x="14135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57" y="36931"/>
                  </a:lnTo>
                  <a:lnTo>
                    <a:pt x="3657" y="20193"/>
                  </a:lnTo>
                  <a:lnTo>
                    <a:pt x="14135" y="20193"/>
                  </a:lnTo>
                  <a:lnTo>
                    <a:pt x="17030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69" y="36931"/>
                  </a:moveTo>
                  <a:lnTo>
                    <a:pt x="84455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84" y="24104"/>
                  </a:lnTo>
                  <a:lnTo>
                    <a:pt x="71120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42" y="914"/>
                  </a:lnTo>
                  <a:lnTo>
                    <a:pt x="53670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27" y="27470"/>
                  </a:lnTo>
                  <a:lnTo>
                    <a:pt x="84289" y="36931"/>
                  </a:lnTo>
                  <a:lnTo>
                    <a:pt x="88569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410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712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37" y="6870"/>
                  </a:lnTo>
                  <a:lnTo>
                    <a:pt x="146837" y="4381"/>
                  </a:lnTo>
                  <a:lnTo>
                    <a:pt x="145415" y="2743"/>
                  </a:lnTo>
                  <a:lnTo>
                    <a:pt x="143878" y="1612"/>
                  </a:lnTo>
                  <a:lnTo>
                    <a:pt x="140550" y="317"/>
                  </a:lnTo>
                  <a:lnTo>
                    <a:pt x="138696" y="0"/>
                  </a:lnTo>
                  <a:lnTo>
                    <a:pt x="135204" y="0"/>
                  </a:lnTo>
                  <a:lnTo>
                    <a:pt x="125018" y="8496"/>
                  </a:lnTo>
                  <a:lnTo>
                    <a:pt x="125018" y="11887"/>
                  </a:lnTo>
                  <a:lnTo>
                    <a:pt x="138760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17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90" y="34493"/>
                  </a:lnTo>
                  <a:lnTo>
                    <a:pt x="133870" y="34493"/>
                  </a:lnTo>
                  <a:lnTo>
                    <a:pt x="132245" y="34099"/>
                  </a:lnTo>
                  <a:lnTo>
                    <a:pt x="129476" y="32499"/>
                  </a:lnTo>
                  <a:lnTo>
                    <a:pt x="128384" y="31445"/>
                  </a:lnTo>
                  <a:lnTo>
                    <a:pt x="127609" y="30111"/>
                  </a:lnTo>
                  <a:lnTo>
                    <a:pt x="124256" y="32512"/>
                  </a:lnTo>
                  <a:lnTo>
                    <a:pt x="125641" y="34404"/>
                  </a:lnTo>
                  <a:lnTo>
                    <a:pt x="127330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20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64" y="25247"/>
                  </a:moveTo>
                  <a:lnTo>
                    <a:pt x="198018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84" y="14554"/>
                  </a:lnTo>
                  <a:lnTo>
                    <a:pt x="190855" y="12763"/>
                  </a:lnTo>
                  <a:lnTo>
                    <a:pt x="190398" y="11493"/>
                  </a:lnTo>
                  <a:lnTo>
                    <a:pt x="190398" y="8737"/>
                  </a:lnTo>
                  <a:lnTo>
                    <a:pt x="197129" y="3352"/>
                  </a:lnTo>
                  <a:lnTo>
                    <a:pt x="201117" y="3352"/>
                  </a:lnTo>
                  <a:lnTo>
                    <a:pt x="203454" y="4521"/>
                  </a:lnTo>
                  <a:lnTo>
                    <a:pt x="205041" y="6870"/>
                  </a:lnTo>
                  <a:lnTo>
                    <a:pt x="208254" y="4381"/>
                  </a:lnTo>
                  <a:lnTo>
                    <a:pt x="206832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21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55" y="22148"/>
                  </a:lnTo>
                  <a:lnTo>
                    <a:pt x="202882" y="23266"/>
                  </a:lnTo>
                  <a:lnTo>
                    <a:pt x="203581" y="23964"/>
                  </a:lnTo>
                  <a:lnTo>
                    <a:pt x="204635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62" y="34099"/>
                  </a:lnTo>
                  <a:lnTo>
                    <a:pt x="190881" y="32499"/>
                  </a:lnTo>
                  <a:lnTo>
                    <a:pt x="189801" y="31445"/>
                  </a:lnTo>
                  <a:lnTo>
                    <a:pt x="189014" y="30111"/>
                  </a:lnTo>
                  <a:lnTo>
                    <a:pt x="185674" y="32512"/>
                  </a:lnTo>
                  <a:lnTo>
                    <a:pt x="187058" y="34404"/>
                  </a:lnTo>
                  <a:lnTo>
                    <a:pt x="188747" y="35763"/>
                  </a:lnTo>
                  <a:lnTo>
                    <a:pt x="192709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64" y="29044"/>
                  </a:lnTo>
                  <a:lnTo>
                    <a:pt x="208864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4077" y="484482"/>
              <a:ext cx="236404" cy="208815"/>
            </a:xfrm>
            <a:prstGeom prst="rect">
              <a:avLst/>
            </a:prstGeom>
          </p:spPr>
        </p:pic>
      </p:grpSp>
      <p:sp>
        <p:nvSpPr>
          <p:cNvPr id="239" name="object 239"/>
          <p:cNvSpPr/>
          <p:nvPr/>
        </p:nvSpPr>
        <p:spPr>
          <a:xfrm>
            <a:off x="7975512" y="2201109"/>
            <a:ext cx="58419" cy="69850"/>
          </a:xfrm>
          <a:custGeom>
            <a:avLst/>
            <a:gdLst/>
            <a:ahLst/>
            <a:cxnLst/>
            <a:rect l="l" t="t" r="r" b="b"/>
            <a:pathLst>
              <a:path w="58420" h="69850">
                <a:moveTo>
                  <a:pt x="57885" y="0"/>
                </a:moveTo>
                <a:lnTo>
                  <a:pt x="49744" y="0"/>
                </a:lnTo>
                <a:lnTo>
                  <a:pt x="49744" y="69596"/>
                </a:lnTo>
                <a:lnTo>
                  <a:pt x="57885" y="69596"/>
                </a:lnTo>
                <a:lnTo>
                  <a:pt x="57885" y="0"/>
                </a:lnTo>
                <a:close/>
              </a:path>
              <a:path w="58420" h="69850">
                <a:moveTo>
                  <a:pt x="43457" y="34912"/>
                </a:moveTo>
                <a:lnTo>
                  <a:pt x="35317" y="34912"/>
                </a:lnTo>
                <a:lnTo>
                  <a:pt x="35317" y="68757"/>
                </a:lnTo>
                <a:lnTo>
                  <a:pt x="43457" y="68757"/>
                </a:lnTo>
                <a:lnTo>
                  <a:pt x="43457" y="34912"/>
                </a:lnTo>
                <a:close/>
              </a:path>
              <a:path w="58420" h="69850">
                <a:moveTo>
                  <a:pt x="17524" y="0"/>
                </a:moveTo>
                <a:lnTo>
                  <a:pt x="10158" y="0"/>
                </a:lnTo>
                <a:lnTo>
                  <a:pt x="7466" y="1155"/>
                </a:lnTo>
                <a:lnTo>
                  <a:pt x="0" y="34912"/>
                </a:lnTo>
                <a:lnTo>
                  <a:pt x="238" y="43988"/>
                </a:lnTo>
                <a:lnTo>
                  <a:pt x="10158" y="65684"/>
                </a:lnTo>
                <a:lnTo>
                  <a:pt x="17524" y="65684"/>
                </a:lnTo>
                <a:lnTo>
                  <a:pt x="20280" y="64617"/>
                </a:lnTo>
                <a:lnTo>
                  <a:pt x="22274" y="62547"/>
                </a:lnTo>
                <a:lnTo>
                  <a:pt x="24768" y="58615"/>
                </a:lnTo>
                <a:lnTo>
                  <a:pt x="12533" y="58547"/>
                </a:lnTo>
                <a:lnTo>
                  <a:pt x="11453" y="58089"/>
                </a:lnTo>
                <a:lnTo>
                  <a:pt x="10691" y="57010"/>
                </a:lnTo>
                <a:lnTo>
                  <a:pt x="8545" y="54165"/>
                </a:lnTo>
                <a:lnTo>
                  <a:pt x="7935" y="47282"/>
                </a:lnTo>
                <a:lnTo>
                  <a:pt x="7935" y="18567"/>
                </a:lnTo>
                <a:lnTo>
                  <a:pt x="8545" y="11582"/>
                </a:lnTo>
                <a:lnTo>
                  <a:pt x="10691" y="8826"/>
                </a:lnTo>
                <a:lnTo>
                  <a:pt x="11453" y="7747"/>
                </a:lnTo>
                <a:lnTo>
                  <a:pt x="12533" y="7213"/>
                </a:lnTo>
                <a:lnTo>
                  <a:pt x="25893" y="7213"/>
                </a:lnTo>
                <a:lnTo>
                  <a:pt x="20280" y="1155"/>
                </a:lnTo>
                <a:lnTo>
                  <a:pt x="17524" y="0"/>
                </a:lnTo>
                <a:close/>
              </a:path>
              <a:path w="58420" h="69850">
                <a:moveTo>
                  <a:pt x="25893" y="7213"/>
                </a:moveTo>
                <a:lnTo>
                  <a:pt x="15225" y="7213"/>
                </a:lnTo>
                <a:lnTo>
                  <a:pt x="16216" y="7747"/>
                </a:lnTo>
                <a:lnTo>
                  <a:pt x="19200" y="11582"/>
                </a:lnTo>
                <a:lnTo>
                  <a:pt x="19734" y="18567"/>
                </a:lnTo>
                <a:lnTo>
                  <a:pt x="19734" y="47282"/>
                </a:lnTo>
                <a:lnTo>
                  <a:pt x="19200" y="54165"/>
                </a:lnTo>
                <a:lnTo>
                  <a:pt x="17067" y="57010"/>
                </a:lnTo>
                <a:lnTo>
                  <a:pt x="16216" y="58089"/>
                </a:lnTo>
                <a:lnTo>
                  <a:pt x="15225" y="58547"/>
                </a:lnTo>
                <a:lnTo>
                  <a:pt x="24788" y="58547"/>
                </a:lnTo>
                <a:lnTo>
                  <a:pt x="26450" y="52930"/>
                </a:lnTo>
                <a:lnTo>
                  <a:pt x="27426" y="45145"/>
                </a:lnTo>
                <a:lnTo>
                  <a:pt x="27798" y="34912"/>
                </a:lnTo>
                <a:lnTo>
                  <a:pt x="43457" y="34912"/>
                </a:lnTo>
                <a:lnTo>
                  <a:pt x="43457" y="27635"/>
                </a:lnTo>
                <a:lnTo>
                  <a:pt x="27722" y="27635"/>
                </a:lnTo>
                <a:lnTo>
                  <a:pt x="27417" y="14350"/>
                </a:lnTo>
                <a:lnTo>
                  <a:pt x="25893" y="7213"/>
                </a:lnTo>
                <a:close/>
              </a:path>
              <a:path w="58420" h="69850">
                <a:moveTo>
                  <a:pt x="43457" y="457"/>
                </a:moveTo>
                <a:lnTo>
                  <a:pt x="35317" y="457"/>
                </a:lnTo>
                <a:lnTo>
                  <a:pt x="35317" y="27635"/>
                </a:lnTo>
                <a:lnTo>
                  <a:pt x="43457" y="27635"/>
                </a:lnTo>
                <a:lnTo>
                  <a:pt x="43457" y="457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104225" y="2201109"/>
            <a:ext cx="56515" cy="69850"/>
          </a:xfrm>
          <a:custGeom>
            <a:avLst/>
            <a:gdLst/>
            <a:ahLst/>
            <a:cxnLst/>
            <a:rect l="l" t="t" r="r" b="b"/>
            <a:pathLst>
              <a:path w="56515" h="69850">
                <a:moveTo>
                  <a:pt x="56400" y="0"/>
                </a:moveTo>
                <a:lnTo>
                  <a:pt x="48031" y="0"/>
                </a:lnTo>
                <a:lnTo>
                  <a:pt x="48031" y="69596"/>
                </a:lnTo>
                <a:lnTo>
                  <a:pt x="56400" y="69596"/>
                </a:lnTo>
                <a:lnTo>
                  <a:pt x="56400" y="0"/>
                </a:lnTo>
                <a:close/>
              </a:path>
              <a:path w="56515" h="69850">
                <a:moveTo>
                  <a:pt x="23164" y="0"/>
                </a:moveTo>
                <a:lnTo>
                  <a:pt x="12801" y="0"/>
                </a:lnTo>
                <a:lnTo>
                  <a:pt x="8496" y="1917"/>
                </a:lnTo>
                <a:lnTo>
                  <a:pt x="0" y="32918"/>
                </a:lnTo>
                <a:lnTo>
                  <a:pt x="258" y="41754"/>
                </a:lnTo>
                <a:lnTo>
                  <a:pt x="12801" y="65684"/>
                </a:lnTo>
                <a:lnTo>
                  <a:pt x="23164" y="65684"/>
                </a:lnTo>
                <a:lnTo>
                  <a:pt x="27381" y="63919"/>
                </a:lnTo>
                <a:lnTo>
                  <a:pt x="30302" y="60401"/>
                </a:lnTo>
                <a:lnTo>
                  <a:pt x="31363" y="58547"/>
                </a:lnTo>
                <a:lnTo>
                  <a:pt x="15493" y="58547"/>
                </a:lnTo>
                <a:lnTo>
                  <a:pt x="13334" y="57556"/>
                </a:lnTo>
                <a:lnTo>
                  <a:pt x="11887" y="55778"/>
                </a:lnTo>
                <a:lnTo>
                  <a:pt x="9118" y="52031"/>
                </a:lnTo>
                <a:lnTo>
                  <a:pt x="8280" y="43967"/>
                </a:lnTo>
                <a:lnTo>
                  <a:pt x="8280" y="21869"/>
                </a:lnTo>
                <a:lnTo>
                  <a:pt x="9118" y="13817"/>
                </a:lnTo>
                <a:lnTo>
                  <a:pt x="13334" y="8204"/>
                </a:lnTo>
                <a:lnTo>
                  <a:pt x="15493" y="7213"/>
                </a:lnTo>
                <a:lnTo>
                  <a:pt x="31314" y="7213"/>
                </a:lnTo>
                <a:lnTo>
                  <a:pt x="30302" y="5448"/>
                </a:lnTo>
                <a:lnTo>
                  <a:pt x="27381" y="1917"/>
                </a:lnTo>
                <a:lnTo>
                  <a:pt x="23164" y="0"/>
                </a:lnTo>
                <a:close/>
              </a:path>
              <a:path w="56515" h="69850">
                <a:moveTo>
                  <a:pt x="31314" y="7213"/>
                </a:moveTo>
                <a:lnTo>
                  <a:pt x="20485" y="7213"/>
                </a:lnTo>
                <a:lnTo>
                  <a:pt x="22631" y="8204"/>
                </a:lnTo>
                <a:lnTo>
                  <a:pt x="24110" y="10269"/>
                </a:lnTo>
                <a:lnTo>
                  <a:pt x="26936" y="13817"/>
                </a:lnTo>
                <a:lnTo>
                  <a:pt x="27698" y="21869"/>
                </a:lnTo>
                <a:lnTo>
                  <a:pt x="27698" y="43967"/>
                </a:lnTo>
                <a:lnTo>
                  <a:pt x="26936" y="52031"/>
                </a:lnTo>
                <a:lnTo>
                  <a:pt x="22631" y="57556"/>
                </a:lnTo>
                <a:lnTo>
                  <a:pt x="20485" y="58547"/>
                </a:lnTo>
                <a:lnTo>
                  <a:pt x="31363" y="58547"/>
                </a:lnTo>
                <a:lnTo>
                  <a:pt x="33066" y="55573"/>
                </a:lnTo>
                <a:lnTo>
                  <a:pt x="34813" y="49331"/>
                </a:lnTo>
                <a:lnTo>
                  <a:pt x="35727" y="41754"/>
                </a:lnTo>
                <a:lnTo>
                  <a:pt x="35991" y="32918"/>
                </a:lnTo>
                <a:lnTo>
                  <a:pt x="35727" y="24082"/>
                </a:lnTo>
                <a:lnTo>
                  <a:pt x="34813" y="16506"/>
                </a:lnTo>
                <a:lnTo>
                  <a:pt x="33066" y="10269"/>
                </a:lnTo>
                <a:lnTo>
                  <a:pt x="31314" y="7213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231298" y="2201102"/>
            <a:ext cx="59055" cy="69850"/>
          </a:xfrm>
          <a:custGeom>
            <a:avLst/>
            <a:gdLst/>
            <a:ahLst/>
            <a:cxnLst/>
            <a:rect l="l" t="t" r="r" b="b"/>
            <a:pathLst>
              <a:path w="59054" h="69850">
                <a:moveTo>
                  <a:pt x="58699" y="35001"/>
                </a:moveTo>
                <a:lnTo>
                  <a:pt x="50723" y="35001"/>
                </a:lnTo>
                <a:lnTo>
                  <a:pt x="50723" y="69608"/>
                </a:lnTo>
                <a:lnTo>
                  <a:pt x="58699" y="69608"/>
                </a:lnTo>
                <a:lnTo>
                  <a:pt x="58699" y="35001"/>
                </a:lnTo>
                <a:close/>
              </a:path>
              <a:path w="59054" h="69850">
                <a:moveTo>
                  <a:pt x="43726" y="61163"/>
                </a:moveTo>
                <a:lnTo>
                  <a:pt x="35991" y="61163"/>
                </a:lnTo>
                <a:lnTo>
                  <a:pt x="35991" y="68770"/>
                </a:lnTo>
                <a:lnTo>
                  <a:pt x="43726" y="68770"/>
                </a:lnTo>
                <a:lnTo>
                  <a:pt x="43726" y="61163"/>
                </a:lnTo>
                <a:close/>
              </a:path>
              <a:path w="59054" h="69850">
                <a:moveTo>
                  <a:pt x="27774" y="8293"/>
                </a:moveTo>
                <a:lnTo>
                  <a:pt x="19939" y="8293"/>
                </a:lnTo>
                <a:lnTo>
                  <a:pt x="19939" y="47739"/>
                </a:lnTo>
                <a:lnTo>
                  <a:pt x="19710" y="53416"/>
                </a:lnTo>
                <a:lnTo>
                  <a:pt x="18948" y="57950"/>
                </a:lnTo>
                <a:lnTo>
                  <a:pt x="0" y="57950"/>
                </a:lnTo>
                <a:lnTo>
                  <a:pt x="0" y="64935"/>
                </a:lnTo>
                <a:lnTo>
                  <a:pt x="28308" y="64935"/>
                </a:lnTo>
                <a:lnTo>
                  <a:pt x="33299" y="63614"/>
                </a:lnTo>
                <a:lnTo>
                  <a:pt x="35991" y="61163"/>
                </a:lnTo>
                <a:lnTo>
                  <a:pt x="43726" y="61163"/>
                </a:lnTo>
                <a:lnTo>
                  <a:pt x="43726" y="57785"/>
                </a:lnTo>
                <a:lnTo>
                  <a:pt x="26543" y="57785"/>
                </a:lnTo>
                <a:lnTo>
                  <a:pt x="27381" y="53035"/>
                </a:lnTo>
                <a:lnTo>
                  <a:pt x="27708" y="47739"/>
                </a:lnTo>
                <a:lnTo>
                  <a:pt x="27774" y="8293"/>
                </a:lnTo>
                <a:close/>
              </a:path>
              <a:path w="59054" h="69850">
                <a:moveTo>
                  <a:pt x="13195" y="8293"/>
                </a:moveTo>
                <a:lnTo>
                  <a:pt x="5435" y="8293"/>
                </a:lnTo>
                <a:lnTo>
                  <a:pt x="5435" y="57950"/>
                </a:lnTo>
                <a:lnTo>
                  <a:pt x="13195" y="57950"/>
                </a:lnTo>
                <a:lnTo>
                  <a:pt x="13195" y="8293"/>
                </a:lnTo>
                <a:close/>
              </a:path>
              <a:path w="59054" h="69850">
                <a:moveTo>
                  <a:pt x="43726" y="469"/>
                </a:moveTo>
                <a:lnTo>
                  <a:pt x="35991" y="469"/>
                </a:lnTo>
                <a:lnTo>
                  <a:pt x="35991" y="54648"/>
                </a:lnTo>
                <a:lnTo>
                  <a:pt x="33985" y="56337"/>
                </a:lnTo>
                <a:lnTo>
                  <a:pt x="30530" y="57404"/>
                </a:lnTo>
                <a:lnTo>
                  <a:pt x="26543" y="57785"/>
                </a:lnTo>
                <a:lnTo>
                  <a:pt x="43726" y="57785"/>
                </a:lnTo>
                <a:lnTo>
                  <a:pt x="43726" y="35001"/>
                </a:lnTo>
                <a:lnTo>
                  <a:pt x="58699" y="35001"/>
                </a:lnTo>
                <a:lnTo>
                  <a:pt x="58699" y="27711"/>
                </a:lnTo>
                <a:lnTo>
                  <a:pt x="43726" y="27711"/>
                </a:lnTo>
                <a:lnTo>
                  <a:pt x="43726" y="469"/>
                </a:lnTo>
                <a:close/>
              </a:path>
              <a:path w="59054" h="69850">
                <a:moveTo>
                  <a:pt x="58699" y="0"/>
                </a:moveTo>
                <a:lnTo>
                  <a:pt x="50723" y="0"/>
                </a:lnTo>
                <a:lnTo>
                  <a:pt x="50723" y="27711"/>
                </a:lnTo>
                <a:lnTo>
                  <a:pt x="58699" y="27711"/>
                </a:lnTo>
                <a:lnTo>
                  <a:pt x="58699" y="0"/>
                </a:lnTo>
                <a:close/>
              </a:path>
              <a:path w="59054" h="69850">
                <a:moveTo>
                  <a:pt x="31838" y="1231"/>
                </a:moveTo>
                <a:lnTo>
                  <a:pt x="838" y="1231"/>
                </a:lnTo>
                <a:lnTo>
                  <a:pt x="838" y="8293"/>
                </a:lnTo>
                <a:lnTo>
                  <a:pt x="31838" y="8293"/>
                </a:lnTo>
                <a:lnTo>
                  <a:pt x="31838" y="1231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359283" y="2201955"/>
            <a:ext cx="62230" cy="66040"/>
          </a:xfrm>
          <a:custGeom>
            <a:avLst/>
            <a:gdLst/>
            <a:ahLst/>
            <a:cxnLst/>
            <a:rect l="l" t="t" r="r" b="b"/>
            <a:pathLst>
              <a:path w="62229" h="66040">
                <a:moveTo>
                  <a:pt x="34912" y="0"/>
                </a:moveTo>
                <a:lnTo>
                  <a:pt x="26619" y="0"/>
                </a:lnTo>
                <a:lnTo>
                  <a:pt x="26619" y="5676"/>
                </a:lnTo>
                <a:lnTo>
                  <a:pt x="24872" y="16060"/>
                </a:lnTo>
                <a:lnTo>
                  <a:pt x="19838" y="24366"/>
                </a:lnTo>
                <a:lnTo>
                  <a:pt x="11826" y="30503"/>
                </a:lnTo>
                <a:lnTo>
                  <a:pt x="1142" y="34378"/>
                </a:lnTo>
                <a:lnTo>
                  <a:pt x="1142" y="41821"/>
                </a:lnTo>
                <a:lnTo>
                  <a:pt x="11540" y="38806"/>
                </a:lnTo>
                <a:lnTo>
                  <a:pt x="19983" y="34378"/>
                </a:lnTo>
                <a:lnTo>
                  <a:pt x="26372" y="29039"/>
                </a:lnTo>
                <a:lnTo>
                  <a:pt x="30848" y="23088"/>
                </a:lnTo>
                <a:lnTo>
                  <a:pt x="41017" y="23088"/>
                </a:lnTo>
                <a:lnTo>
                  <a:pt x="36695" y="16060"/>
                </a:lnTo>
                <a:lnTo>
                  <a:pt x="34912" y="5676"/>
                </a:lnTo>
                <a:lnTo>
                  <a:pt x="34912" y="0"/>
                </a:lnTo>
                <a:close/>
              </a:path>
              <a:path w="62229" h="66040">
                <a:moveTo>
                  <a:pt x="41017" y="23088"/>
                </a:moveTo>
                <a:lnTo>
                  <a:pt x="30848" y="23088"/>
                </a:lnTo>
                <a:lnTo>
                  <a:pt x="35332" y="29039"/>
                </a:lnTo>
                <a:lnTo>
                  <a:pt x="41776" y="34412"/>
                </a:lnTo>
                <a:lnTo>
                  <a:pt x="50182" y="38806"/>
                </a:lnTo>
                <a:lnTo>
                  <a:pt x="60553" y="41821"/>
                </a:lnTo>
                <a:lnTo>
                  <a:pt x="60553" y="34378"/>
                </a:lnTo>
                <a:lnTo>
                  <a:pt x="49876" y="30503"/>
                </a:lnTo>
                <a:lnTo>
                  <a:pt x="41803" y="24366"/>
                </a:lnTo>
                <a:lnTo>
                  <a:pt x="41017" y="23088"/>
                </a:lnTo>
                <a:close/>
              </a:path>
              <a:path w="62229" h="66040">
                <a:moveTo>
                  <a:pt x="61760" y="58470"/>
                </a:moveTo>
                <a:lnTo>
                  <a:pt x="0" y="58470"/>
                </a:lnTo>
                <a:lnTo>
                  <a:pt x="0" y="65684"/>
                </a:lnTo>
                <a:lnTo>
                  <a:pt x="61760" y="65684"/>
                </a:lnTo>
                <a:lnTo>
                  <a:pt x="61760" y="58470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3" name="object 243"/>
          <p:cNvGrpSpPr/>
          <p:nvPr/>
        </p:nvGrpSpPr>
        <p:grpSpPr>
          <a:xfrm>
            <a:off x="8729624" y="1734905"/>
            <a:ext cx="630555" cy="217170"/>
            <a:chOff x="8729624" y="420014"/>
            <a:chExt cx="630555" cy="217170"/>
          </a:xfrm>
        </p:grpSpPr>
        <p:pic>
          <p:nvPicPr>
            <p:cNvPr id="244" name="object 2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9624" y="420014"/>
              <a:ext cx="201828" cy="216738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8952573" y="422515"/>
              <a:ext cx="193675" cy="214629"/>
            </a:xfrm>
            <a:custGeom>
              <a:avLst/>
              <a:gdLst/>
              <a:ahLst/>
              <a:cxnLst/>
              <a:rect l="l" t="t" r="r" b="b"/>
              <a:pathLst>
                <a:path w="193675" h="214629">
                  <a:moveTo>
                    <a:pt x="180543" y="44450"/>
                  </a:moveTo>
                  <a:lnTo>
                    <a:pt x="39751" y="44450"/>
                  </a:lnTo>
                  <a:lnTo>
                    <a:pt x="39751" y="21590"/>
                  </a:lnTo>
                  <a:lnTo>
                    <a:pt x="179349" y="21590"/>
                  </a:lnTo>
                  <a:lnTo>
                    <a:pt x="179349" y="0"/>
                  </a:lnTo>
                  <a:lnTo>
                    <a:pt x="14198" y="0"/>
                  </a:lnTo>
                  <a:lnTo>
                    <a:pt x="14198" y="21590"/>
                  </a:lnTo>
                  <a:lnTo>
                    <a:pt x="14198" y="44450"/>
                  </a:lnTo>
                  <a:lnTo>
                    <a:pt x="14198" y="64770"/>
                  </a:lnTo>
                  <a:lnTo>
                    <a:pt x="180543" y="64770"/>
                  </a:lnTo>
                  <a:lnTo>
                    <a:pt x="180543" y="44450"/>
                  </a:lnTo>
                  <a:close/>
                </a:path>
                <a:path w="193675" h="214629">
                  <a:moveTo>
                    <a:pt x="184086" y="193040"/>
                  </a:moveTo>
                  <a:lnTo>
                    <a:pt x="39751" y="193040"/>
                  </a:lnTo>
                  <a:lnTo>
                    <a:pt x="39751" y="177800"/>
                  </a:lnTo>
                  <a:lnTo>
                    <a:pt x="179349" y="177800"/>
                  </a:lnTo>
                  <a:lnTo>
                    <a:pt x="179349" y="157480"/>
                  </a:lnTo>
                  <a:lnTo>
                    <a:pt x="179349" y="140970"/>
                  </a:lnTo>
                  <a:lnTo>
                    <a:pt x="179349" y="120650"/>
                  </a:lnTo>
                  <a:lnTo>
                    <a:pt x="14198" y="120650"/>
                  </a:lnTo>
                  <a:lnTo>
                    <a:pt x="14198" y="140970"/>
                  </a:lnTo>
                  <a:lnTo>
                    <a:pt x="153568" y="140970"/>
                  </a:lnTo>
                  <a:lnTo>
                    <a:pt x="153568" y="157480"/>
                  </a:lnTo>
                  <a:lnTo>
                    <a:pt x="14198" y="157480"/>
                  </a:lnTo>
                  <a:lnTo>
                    <a:pt x="14198" y="177800"/>
                  </a:lnTo>
                  <a:lnTo>
                    <a:pt x="14198" y="193040"/>
                  </a:lnTo>
                  <a:lnTo>
                    <a:pt x="14198" y="214630"/>
                  </a:lnTo>
                  <a:lnTo>
                    <a:pt x="184086" y="214630"/>
                  </a:lnTo>
                  <a:lnTo>
                    <a:pt x="184086" y="193040"/>
                  </a:lnTo>
                  <a:close/>
                </a:path>
                <a:path w="193675" h="214629">
                  <a:moveTo>
                    <a:pt x="193319" y="81749"/>
                  </a:moveTo>
                  <a:lnTo>
                    <a:pt x="0" y="81749"/>
                  </a:lnTo>
                  <a:lnTo>
                    <a:pt x="0" y="103047"/>
                  </a:lnTo>
                  <a:lnTo>
                    <a:pt x="193319" y="103047"/>
                  </a:lnTo>
                  <a:lnTo>
                    <a:pt x="193319" y="81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5948" y="420014"/>
              <a:ext cx="173913" cy="214604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9474237" y="1728757"/>
            <a:ext cx="408940" cy="220979"/>
            <a:chOff x="9474237" y="413866"/>
            <a:chExt cx="408940" cy="220979"/>
          </a:xfrm>
        </p:grpSpPr>
        <p:pic>
          <p:nvPicPr>
            <p:cNvPr id="248" name="object 2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74237" y="413866"/>
              <a:ext cx="210108" cy="220751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11865" y="420009"/>
              <a:ext cx="171297" cy="214617"/>
            </a:xfrm>
            <a:prstGeom prst="rect">
              <a:avLst/>
            </a:prstGeom>
          </p:spPr>
        </p:pic>
      </p:grpSp>
      <p:pic>
        <p:nvPicPr>
          <p:cNvPr id="251" name="object 2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33868" y="1734904"/>
            <a:ext cx="205143" cy="214604"/>
          </a:xfrm>
          <a:prstGeom prst="rect">
            <a:avLst/>
          </a:prstGeom>
        </p:spPr>
      </p:pic>
      <p:sp>
        <p:nvSpPr>
          <p:cNvPr id="252" name="object 252"/>
          <p:cNvSpPr/>
          <p:nvPr/>
        </p:nvSpPr>
        <p:spPr>
          <a:xfrm>
            <a:off x="10224744" y="1728758"/>
            <a:ext cx="422275" cy="222250"/>
          </a:xfrm>
          <a:custGeom>
            <a:avLst/>
            <a:gdLst/>
            <a:ahLst/>
            <a:cxnLst/>
            <a:rect l="l" t="t" r="r" b="b"/>
            <a:pathLst>
              <a:path w="422275" h="222250">
                <a:moveTo>
                  <a:pt x="115227" y="140068"/>
                </a:moveTo>
                <a:lnTo>
                  <a:pt x="108775" y="101422"/>
                </a:lnTo>
                <a:lnTo>
                  <a:pt x="89662" y="76987"/>
                </a:lnTo>
                <a:lnTo>
                  <a:pt x="89662" y="140068"/>
                </a:lnTo>
                <a:lnTo>
                  <a:pt x="88938" y="154241"/>
                </a:lnTo>
                <a:lnTo>
                  <a:pt x="68376" y="188341"/>
                </a:lnTo>
                <a:lnTo>
                  <a:pt x="55359" y="188341"/>
                </a:lnTo>
                <a:lnTo>
                  <a:pt x="34950" y="154203"/>
                </a:lnTo>
                <a:lnTo>
                  <a:pt x="34302" y="140068"/>
                </a:lnTo>
                <a:lnTo>
                  <a:pt x="34988" y="125564"/>
                </a:lnTo>
                <a:lnTo>
                  <a:pt x="55359" y="91795"/>
                </a:lnTo>
                <a:lnTo>
                  <a:pt x="67906" y="91795"/>
                </a:lnTo>
                <a:lnTo>
                  <a:pt x="88823" y="124955"/>
                </a:lnTo>
                <a:lnTo>
                  <a:pt x="89662" y="140068"/>
                </a:lnTo>
                <a:lnTo>
                  <a:pt x="89662" y="76987"/>
                </a:lnTo>
                <a:lnTo>
                  <a:pt x="83883" y="73748"/>
                </a:lnTo>
                <a:lnTo>
                  <a:pt x="77190" y="71399"/>
                </a:lnTo>
                <a:lnTo>
                  <a:pt x="69875" y="70015"/>
                </a:lnTo>
                <a:lnTo>
                  <a:pt x="61976" y="69557"/>
                </a:lnTo>
                <a:lnTo>
                  <a:pt x="53022" y="70167"/>
                </a:lnTo>
                <a:lnTo>
                  <a:pt x="14287" y="103047"/>
                </a:lnTo>
                <a:lnTo>
                  <a:pt x="8750" y="140068"/>
                </a:lnTo>
                <a:lnTo>
                  <a:pt x="10172" y="160362"/>
                </a:lnTo>
                <a:lnTo>
                  <a:pt x="31699" y="201345"/>
                </a:lnTo>
                <a:lnTo>
                  <a:pt x="61976" y="210337"/>
                </a:lnTo>
                <a:lnTo>
                  <a:pt x="70154" y="209854"/>
                </a:lnTo>
                <a:lnTo>
                  <a:pt x="103505" y="188341"/>
                </a:lnTo>
                <a:lnTo>
                  <a:pt x="108953" y="178485"/>
                </a:lnTo>
                <a:lnTo>
                  <a:pt x="113652" y="160972"/>
                </a:lnTo>
                <a:lnTo>
                  <a:pt x="115227" y="140068"/>
                </a:lnTo>
                <a:close/>
              </a:path>
              <a:path w="422275" h="222250">
                <a:moveTo>
                  <a:pt x="122326" y="30746"/>
                </a:moveTo>
                <a:lnTo>
                  <a:pt x="73812" y="30746"/>
                </a:lnTo>
                <a:lnTo>
                  <a:pt x="73812" y="0"/>
                </a:lnTo>
                <a:lnTo>
                  <a:pt x="48031" y="0"/>
                </a:lnTo>
                <a:lnTo>
                  <a:pt x="48031" y="30746"/>
                </a:lnTo>
                <a:lnTo>
                  <a:pt x="0" y="30746"/>
                </a:lnTo>
                <a:lnTo>
                  <a:pt x="0" y="52984"/>
                </a:lnTo>
                <a:lnTo>
                  <a:pt x="122326" y="52984"/>
                </a:lnTo>
                <a:lnTo>
                  <a:pt x="122326" y="30746"/>
                </a:lnTo>
                <a:close/>
              </a:path>
              <a:path w="422275" h="222250">
                <a:moveTo>
                  <a:pt x="210108" y="93700"/>
                </a:moveTo>
                <a:lnTo>
                  <a:pt x="176504" y="93700"/>
                </a:lnTo>
                <a:lnTo>
                  <a:pt x="176504" y="6146"/>
                </a:lnTo>
                <a:lnTo>
                  <a:pt x="150723" y="6146"/>
                </a:lnTo>
                <a:lnTo>
                  <a:pt x="150723" y="220751"/>
                </a:lnTo>
                <a:lnTo>
                  <a:pt x="176504" y="220751"/>
                </a:lnTo>
                <a:lnTo>
                  <a:pt x="176504" y="116166"/>
                </a:lnTo>
                <a:lnTo>
                  <a:pt x="210108" y="116166"/>
                </a:lnTo>
                <a:lnTo>
                  <a:pt x="210108" y="93700"/>
                </a:lnTo>
                <a:close/>
              </a:path>
              <a:path w="422275" h="222250">
                <a:moveTo>
                  <a:pt x="409397" y="60604"/>
                </a:moveTo>
                <a:lnTo>
                  <a:pt x="268617" y="60604"/>
                </a:lnTo>
                <a:lnTo>
                  <a:pt x="268617" y="7264"/>
                </a:lnTo>
                <a:lnTo>
                  <a:pt x="243052" y="7264"/>
                </a:lnTo>
                <a:lnTo>
                  <a:pt x="243052" y="60604"/>
                </a:lnTo>
                <a:lnTo>
                  <a:pt x="243052" y="82194"/>
                </a:lnTo>
                <a:lnTo>
                  <a:pt x="409397" y="82194"/>
                </a:lnTo>
                <a:lnTo>
                  <a:pt x="409397" y="60604"/>
                </a:lnTo>
                <a:close/>
              </a:path>
              <a:path w="422275" h="222250">
                <a:moveTo>
                  <a:pt x="412000" y="199034"/>
                </a:moveTo>
                <a:lnTo>
                  <a:pt x="268617" y="199034"/>
                </a:lnTo>
                <a:lnTo>
                  <a:pt x="268617" y="153314"/>
                </a:lnTo>
                <a:lnTo>
                  <a:pt x="243052" y="153314"/>
                </a:lnTo>
                <a:lnTo>
                  <a:pt x="243052" y="199034"/>
                </a:lnTo>
                <a:lnTo>
                  <a:pt x="243052" y="221894"/>
                </a:lnTo>
                <a:lnTo>
                  <a:pt x="412000" y="221894"/>
                </a:lnTo>
                <a:lnTo>
                  <a:pt x="412000" y="199034"/>
                </a:lnTo>
                <a:close/>
              </a:path>
              <a:path w="422275" h="222250">
                <a:moveTo>
                  <a:pt x="422186" y="110959"/>
                </a:moveTo>
                <a:lnTo>
                  <a:pt x="228866" y="110959"/>
                </a:lnTo>
                <a:lnTo>
                  <a:pt x="228866" y="133210"/>
                </a:lnTo>
                <a:lnTo>
                  <a:pt x="422186" y="133210"/>
                </a:lnTo>
                <a:lnTo>
                  <a:pt x="422186" y="110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3" name="object 2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49000" y="1734901"/>
            <a:ext cx="183845" cy="216738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80725" y="1728758"/>
            <a:ext cx="176263" cy="220751"/>
          </a:xfrm>
          <a:prstGeom prst="rect">
            <a:avLst/>
          </a:prstGeom>
        </p:spPr>
      </p:pic>
      <p:sp>
        <p:nvSpPr>
          <p:cNvPr id="255" name="object 255"/>
          <p:cNvSpPr/>
          <p:nvPr/>
        </p:nvSpPr>
        <p:spPr>
          <a:xfrm>
            <a:off x="11218329" y="1882072"/>
            <a:ext cx="169545" cy="68580"/>
          </a:xfrm>
          <a:custGeom>
            <a:avLst/>
            <a:gdLst/>
            <a:ahLst/>
            <a:cxnLst/>
            <a:rect l="l" t="t" r="r" b="b"/>
            <a:pathLst>
              <a:path w="169545" h="68579">
                <a:moveTo>
                  <a:pt x="168948" y="45720"/>
                </a:moveTo>
                <a:lnTo>
                  <a:pt x="25565" y="45720"/>
                </a:lnTo>
                <a:lnTo>
                  <a:pt x="25565" y="0"/>
                </a:lnTo>
                <a:lnTo>
                  <a:pt x="0" y="0"/>
                </a:lnTo>
                <a:lnTo>
                  <a:pt x="0" y="45720"/>
                </a:lnTo>
                <a:lnTo>
                  <a:pt x="0" y="68580"/>
                </a:lnTo>
                <a:lnTo>
                  <a:pt x="168948" y="68580"/>
                </a:lnTo>
                <a:lnTo>
                  <a:pt x="168948" y="457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204130" y="1736022"/>
            <a:ext cx="193675" cy="126364"/>
          </a:xfrm>
          <a:custGeom>
            <a:avLst/>
            <a:gdLst/>
            <a:ahLst/>
            <a:cxnLst/>
            <a:rect l="l" t="t" r="r" b="b"/>
            <a:pathLst>
              <a:path w="193675" h="126365">
                <a:moveTo>
                  <a:pt x="180543" y="53340"/>
                </a:moveTo>
                <a:lnTo>
                  <a:pt x="39763" y="53340"/>
                </a:lnTo>
                <a:lnTo>
                  <a:pt x="39763" y="0"/>
                </a:lnTo>
                <a:lnTo>
                  <a:pt x="14198" y="0"/>
                </a:lnTo>
                <a:lnTo>
                  <a:pt x="14198" y="53340"/>
                </a:lnTo>
                <a:lnTo>
                  <a:pt x="14198" y="74930"/>
                </a:lnTo>
                <a:lnTo>
                  <a:pt x="180543" y="74930"/>
                </a:lnTo>
                <a:lnTo>
                  <a:pt x="180543" y="53340"/>
                </a:lnTo>
                <a:close/>
              </a:path>
              <a:path w="193675" h="126365">
                <a:moveTo>
                  <a:pt x="193332" y="103695"/>
                </a:moveTo>
                <a:lnTo>
                  <a:pt x="0" y="103695"/>
                </a:lnTo>
                <a:lnTo>
                  <a:pt x="0" y="125945"/>
                </a:lnTo>
                <a:lnTo>
                  <a:pt x="193332" y="125945"/>
                </a:lnTo>
                <a:lnTo>
                  <a:pt x="193332" y="1036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7" name="object 2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506377" y="1734905"/>
            <a:ext cx="173913" cy="214604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732653" y="1734905"/>
            <a:ext cx="178168" cy="214604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024945" y="1738682"/>
            <a:ext cx="190474" cy="201358"/>
          </a:xfrm>
          <a:prstGeom prst="rect">
            <a:avLst/>
          </a:prstGeom>
        </p:spPr>
      </p:pic>
      <p:sp>
        <p:nvSpPr>
          <p:cNvPr id="260" name="object 260"/>
          <p:cNvSpPr/>
          <p:nvPr/>
        </p:nvSpPr>
        <p:spPr>
          <a:xfrm>
            <a:off x="12255005" y="1734905"/>
            <a:ext cx="257175" cy="215900"/>
          </a:xfrm>
          <a:custGeom>
            <a:avLst/>
            <a:gdLst/>
            <a:ahLst/>
            <a:cxnLst/>
            <a:rect l="l" t="t" r="r" b="b"/>
            <a:pathLst>
              <a:path w="257175" h="215900">
                <a:moveTo>
                  <a:pt x="104825" y="2540"/>
                </a:moveTo>
                <a:lnTo>
                  <a:pt x="79971" y="2540"/>
                </a:lnTo>
                <a:lnTo>
                  <a:pt x="79971" y="25400"/>
                </a:lnTo>
                <a:lnTo>
                  <a:pt x="79971" y="96520"/>
                </a:lnTo>
                <a:lnTo>
                  <a:pt x="25323" y="96520"/>
                </a:lnTo>
                <a:lnTo>
                  <a:pt x="25323" y="25400"/>
                </a:lnTo>
                <a:lnTo>
                  <a:pt x="79971" y="25400"/>
                </a:lnTo>
                <a:lnTo>
                  <a:pt x="79971" y="2540"/>
                </a:lnTo>
                <a:lnTo>
                  <a:pt x="0" y="2540"/>
                </a:lnTo>
                <a:lnTo>
                  <a:pt x="0" y="25400"/>
                </a:lnTo>
                <a:lnTo>
                  <a:pt x="0" y="96520"/>
                </a:lnTo>
                <a:lnTo>
                  <a:pt x="0" y="119380"/>
                </a:lnTo>
                <a:lnTo>
                  <a:pt x="104825" y="119380"/>
                </a:lnTo>
                <a:lnTo>
                  <a:pt x="104825" y="97015"/>
                </a:lnTo>
                <a:lnTo>
                  <a:pt x="104825" y="96520"/>
                </a:lnTo>
                <a:lnTo>
                  <a:pt x="104825" y="25400"/>
                </a:lnTo>
                <a:lnTo>
                  <a:pt x="104825" y="24841"/>
                </a:lnTo>
                <a:lnTo>
                  <a:pt x="104825" y="2540"/>
                </a:lnTo>
                <a:close/>
              </a:path>
              <a:path w="257175" h="215900">
                <a:moveTo>
                  <a:pt x="174625" y="193040"/>
                </a:moveTo>
                <a:lnTo>
                  <a:pt x="37858" y="193040"/>
                </a:lnTo>
                <a:lnTo>
                  <a:pt x="37858" y="142240"/>
                </a:lnTo>
                <a:lnTo>
                  <a:pt x="12306" y="142240"/>
                </a:lnTo>
                <a:lnTo>
                  <a:pt x="12306" y="193040"/>
                </a:lnTo>
                <a:lnTo>
                  <a:pt x="12306" y="215900"/>
                </a:lnTo>
                <a:lnTo>
                  <a:pt x="174625" y="215900"/>
                </a:lnTo>
                <a:lnTo>
                  <a:pt x="174625" y="193040"/>
                </a:lnTo>
                <a:close/>
              </a:path>
              <a:path w="257175" h="215900">
                <a:moveTo>
                  <a:pt x="201841" y="58420"/>
                </a:moveTo>
                <a:lnTo>
                  <a:pt x="170611" y="58420"/>
                </a:lnTo>
                <a:lnTo>
                  <a:pt x="170611" y="0"/>
                </a:lnTo>
                <a:lnTo>
                  <a:pt x="144818" y="0"/>
                </a:lnTo>
                <a:lnTo>
                  <a:pt x="144818" y="58420"/>
                </a:lnTo>
                <a:lnTo>
                  <a:pt x="144818" y="81280"/>
                </a:lnTo>
                <a:lnTo>
                  <a:pt x="144818" y="149860"/>
                </a:lnTo>
                <a:lnTo>
                  <a:pt x="170611" y="149860"/>
                </a:lnTo>
                <a:lnTo>
                  <a:pt x="170611" y="81280"/>
                </a:lnTo>
                <a:lnTo>
                  <a:pt x="201841" y="81280"/>
                </a:lnTo>
                <a:lnTo>
                  <a:pt x="201841" y="58420"/>
                </a:lnTo>
                <a:close/>
              </a:path>
              <a:path w="257175" h="215900">
                <a:moveTo>
                  <a:pt x="256324" y="14909"/>
                </a:moveTo>
                <a:lnTo>
                  <a:pt x="229819" y="14909"/>
                </a:lnTo>
                <a:lnTo>
                  <a:pt x="229819" y="47320"/>
                </a:lnTo>
                <a:lnTo>
                  <a:pt x="232422" y="149072"/>
                </a:lnTo>
                <a:lnTo>
                  <a:pt x="253720" y="149072"/>
                </a:lnTo>
                <a:lnTo>
                  <a:pt x="256324" y="47320"/>
                </a:lnTo>
                <a:lnTo>
                  <a:pt x="256324" y="14909"/>
                </a:lnTo>
                <a:close/>
              </a:path>
              <a:path w="257175" h="215900">
                <a:moveTo>
                  <a:pt x="256565" y="172732"/>
                </a:moveTo>
                <a:lnTo>
                  <a:pt x="229590" y="172732"/>
                </a:lnTo>
                <a:lnTo>
                  <a:pt x="229590" y="200418"/>
                </a:lnTo>
                <a:lnTo>
                  <a:pt x="256565" y="200418"/>
                </a:lnTo>
                <a:lnTo>
                  <a:pt x="256565" y="1727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1" name="object 2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726075" y="2054106"/>
            <a:ext cx="411067" cy="222884"/>
          </a:xfrm>
          <a:prstGeom prst="rect">
            <a:avLst/>
          </a:prstGeom>
        </p:spPr>
      </p:pic>
      <p:sp>
        <p:nvSpPr>
          <p:cNvPr id="262" name="object 262"/>
          <p:cNvSpPr/>
          <p:nvPr/>
        </p:nvSpPr>
        <p:spPr>
          <a:xfrm>
            <a:off x="9189720" y="2057154"/>
            <a:ext cx="175260" cy="104139"/>
          </a:xfrm>
          <a:custGeom>
            <a:avLst/>
            <a:gdLst/>
            <a:ahLst/>
            <a:cxnLst/>
            <a:rect l="l" t="t" r="r" b="b"/>
            <a:pathLst>
              <a:path w="175259" h="104140">
                <a:moveTo>
                  <a:pt x="174866" y="74930"/>
                </a:moveTo>
                <a:lnTo>
                  <a:pt x="40944" y="74930"/>
                </a:lnTo>
                <a:lnTo>
                  <a:pt x="40944" y="66040"/>
                </a:lnTo>
                <a:lnTo>
                  <a:pt x="171069" y="66040"/>
                </a:lnTo>
                <a:lnTo>
                  <a:pt x="171069" y="36830"/>
                </a:lnTo>
                <a:lnTo>
                  <a:pt x="40944" y="36830"/>
                </a:lnTo>
                <a:lnTo>
                  <a:pt x="40944" y="29210"/>
                </a:lnTo>
                <a:lnTo>
                  <a:pt x="173672" y="29210"/>
                </a:lnTo>
                <a:lnTo>
                  <a:pt x="173672" y="0"/>
                </a:lnTo>
                <a:lnTo>
                  <a:pt x="0" y="0"/>
                </a:lnTo>
                <a:lnTo>
                  <a:pt x="0" y="29210"/>
                </a:lnTo>
                <a:lnTo>
                  <a:pt x="0" y="36830"/>
                </a:lnTo>
                <a:lnTo>
                  <a:pt x="0" y="66040"/>
                </a:lnTo>
                <a:lnTo>
                  <a:pt x="0" y="74930"/>
                </a:lnTo>
                <a:lnTo>
                  <a:pt x="0" y="104140"/>
                </a:lnTo>
                <a:lnTo>
                  <a:pt x="174866" y="104140"/>
                </a:lnTo>
                <a:lnTo>
                  <a:pt x="174866" y="7493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/>
          <p:cNvGrpSpPr/>
          <p:nvPr/>
        </p:nvGrpSpPr>
        <p:grpSpPr>
          <a:xfrm>
            <a:off x="9176256" y="2054103"/>
            <a:ext cx="645795" cy="226695"/>
            <a:chOff x="9176256" y="739212"/>
            <a:chExt cx="645795" cy="226695"/>
          </a:xfrm>
        </p:grpSpPr>
        <p:sp>
          <p:nvSpPr>
            <p:cNvPr id="264" name="object 264"/>
            <p:cNvSpPr/>
            <p:nvPr/>
          </p:nvSpPr>
          <p:spPr>
            <a:xfrm>
              <a:off x="9176245" y="856094"/>
              <a:ext cx="200660" cy="108585"/>
            </a:xfrm>
            <a:custGeom>
              <a:avLst/>
              <a:gdLst/>
              <a:ahLst/>
              <a:cxnLst/>
              <a:rect l="l" t="t" r="r" b="b"/>
              <a:pathLst>
                <a:path w="200659" h="108584">
                  <a:moveTo>
                    <a:pt x="187147" y="42379"/>
                  </a:moveTo>
                  <a:lnTo>
                    <a:pt x="12293" y="42379"/>
                  </a:lnTo>
                  <a:lnTo>
                    <a:pt x="12293" y="74129"/>
                  </a:lnTo>
                  <a:lnTo>
                    <a:pt x="145745" y="74129"/>
                  </a:lnTo>
                  <a:lnTo>
                    <a:pt x="145745" y="108419"/>
                  </a:lnTo>
                  <a:lnTo>
                    <a:pt x="187147" y="108419"/>
                  </a:lnTo>
                  <a:lnTo>
                    <a:pt x="187147" y="74129"/>
                  </a:lnTo>
                  <a:lnTo>
                    <a:pt x="187147" y="42379"/>
                  </a:lnTo>
                  <a:close/>
                </a:path>
                <a:path w="200659" h="108584">
                  <a:moveTo>
                    <a:pt x="200647" y="0"/>
                  </a:moveTo>
                  <a:lnTo>
                    <a:pt x="0" y="0"/>
                  </a:lnTo>
                  <a:lnTo>
                    <a:pt x="0" y="31483"/>
                  </a:lnTo>
                  <a:lnTo>
                    <a:pt x="200647" y="31483"/>
                  </a:lnTo>
                  <a:lnTo>
                    <a:pt x="200647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5" name="object 2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03224" y="739212"/>
              <a:ext cx="193548" cy="226669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34220" y="739216"/>
              <a:ext cx="187655" cy="221703"/>
            </a:xfrm>
            <a:prstGeom prst="rect">
              <a:avLst/>
            </a:prstGeom>
          </p:spPr>
        </p:pic>
      </p:grpSp>
      <p:pic>
        <p:nvPicPr>
          <p:cNvPr id="267" name="object 26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932210" y="2054103"/>
            <a:ext cx="423602" cy="223824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57636" y="2054107"/>
            <a:ext cx="185991" cy="221703"/>
          </a:xfrm>
          <a:prstGeom prst="rect">
            <a:avLst/>
          </a:prstGeom>
        </p:spPr>
      </p:pic>
      <p:sp>
        <p:nvSpPr>
          <p:cNvPr id="269" name="object 269"/>
          <p:cNvSpPr/>
          <p:nvPr/>
        </p:nvSpPr>
        <p:spPr>
          <a:xfrm>
            <a:off x="10689577" y="2056697"/>
            <a:ext cx="180975" cy="83185"/>
          </a:xfrm>
          <a:custGeom>
            <a:avLst/>
            <a:gdLst/>
            <a:ahLst/>
            <a:cxnLst/>
            <a:rect l="l" t="t" r="r" b="b"/>
            <a:pathLst>
              <a:path w="180975" h="83184">
                <a:moveTo>
                  <a:pt x="180771" y="51346"/>
                </a:moveTo>
                <a:lnTo>
                  <a:pt x="69100" y="51346"/>
                </a:lnTo>
                <a:lnTo>
                  <a:pt x="69100" y="31711"/>
                </a:lnTo>
                <a:lnTo>
                  <a:pt x="111696" y="31711"/>
                </a:lnTo>
                <a:lnTo>
                  <a:pt x="111696" y="44411"/>
                </a:lnTo>
                <a:lnTo>
                  <a:pt x="111493" y="44411"/>
                </a:lnTo>
                <a:lnTo>
                  <a:pt x="111493" y="48221"/>
                </a:lnTo>
                <a:lnTo>
                  <a:pt x="110667" y="48221"/>
                </a:lnTo>
                <a:lnTo>
                  <a:pt x="110667" y="50761"/>
                </a:lnTo>
                <a:lnTo>
                  <a:pt x="150926" y="50761"/>
                </a:lnTo>
                <a:lnTo>
                  <a:pt x="150926" y="48221"/>
                </a:lnTo>
                <a:lnTo>
                  <a:pt x="151663" y="48221"/>
                </a:lnTo>
                <a:lnTo>
                  <a:pt x="151663" y="44411"/>
                </a:lnTo>
                <a:lnTo>
                  <a:pt x="151892" y="44411"/>
                </a:lnTo>
                <a:lnTo>
                  <a:pt x="151892" y="31711"/>
                </a:lnTo>
                <a:lnTo>
                  <a:pt x="177228" y="31711"/>
                </a:lnTo>
                <a:lnTo>
                  <a:pt x="177228" y="0"/>
                </a:lnTo>
                <a:lnTo>
                  <a:pt x="3556" y="0"/>
                </a:lnTo>
                <a:lnTo>
                  <a:pt x="3556" y="31711"/>
                </a:lnTo>
                <a:lnTo>
                  <a:pt x="28638" y="31711"/>
                </a:lnTo>
                <a:lnTo>
                  <a:pt x="28638" y="51346"/>
                </a:lnTo>
                <a:lnTo>
                  <a:pt x="0" y="51346"/>
                </a:lnTo>
                <a:lnTo>
                  <a:pt x="0" y="82588"/>
                </a:lnTo>
                <a:lnTo>
                  <a:pt x="180771" y="82588"/>
                </a:lnTo>
                <a:lnTo>
                  <a:pt x="180771" y="51346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0" name="object 270"/>
          <p:cNvGrpSpPr/>
          <p:nvPr/>
        </p:nvGrpSpPr>
        <p:grpSpPr>
          <a:xfrm>
            <a:off x="10679669" y="2054098"/>
            <a:ext cx="440690" cy="224154"/>
            <a:chOff x="10679669" y="739207"/>
            <a:chExt cx="440690" cy="224154"/>
          </a:xfrm>
        </p:grpSpPr>
        <p:sp>
          <p:nvSpPr>
            <p:cNvPr id="271" name="object 271"/>
            <p:cNvSpPr/>
            <p:nvPr/>
          </p:nvSpPr>
          <p:spPr>
            <a:xfrm>
              <a:off x="10679659" y="835037"/>
              <a:ext cx="200660" cy="128270"/>
            </a:xfrm>
            <a:custGeom>
              <a:avLst/>
              <a:gdLst/>
              <a:ahLst/>
              <a:cxnLst/>
              <a:rect l="l" t="t" r="r" b="b"/>
              <a:pathLst>
                <a:path w="200659" h="128269">
                  <a:moveTo>
                    <a:pt x="200647" y="0"/>
                  </a:moveTo>
                  <a:lnTo>
                    <a:pt x="0" y="0"/>
                  </a:lnTo>
                  <a:lnTo>
                    <a:pt x="0" y="32651"/>
                  </a:lnTo>
                  <a:lnTo>
                    <a:pt x="79502" y="32651"/>
                  </a:lnTo>
                  <a:lnTo>
                    <a:pt x="79502" y="46431"/>
                  </a:lnTo>
                  <a:lnTo>
                    <a:pt x="13474" y="46431"/>
                  </a:lnTo>
                  <a:lnTo>
                    <a:pt x="13474" y="78181"/>
                  </a:lnTo>
                  <a:lnTo>
                    <a:pt x="13474" y="97231"/>
                  </a:lnTo>
                  <a:lnTo>
                    <a:pt x="13474" y="127711"/>
                  </a:lnTo>
                  <a:lnTo>
                    <a:pt x="187147" y="127711"/>
                  </a:lnTo>
                  <a:lnTo>
                    <a:pt x="187147" y="97231"/>
                  </a:lnTo>
                  <a:lnTo>
                    <a:pt x="54165" y="97231"/>
                  </a:lnTo>
                  <a:lnTo>
                    <a:pt x="54165" y="78181"/>
                  </a:lnTo>
                  <a:lnTo>
                    <a:pt x="146215" y="78181"/>
                  </a:lnTo>
                  <a:lnTo>
                    <a:pt x="146215" y="97002"/>
                  </a:lnTo>
                  <a:lnTo>
                    <a:pt x="187147" y="97002"/>
                  </a:lnTo>
                  <a:lnTo>
                    <a:pt x="187147" y="78181"/>
                  </a:lnTo>
                  <a:lnTo>
                    <a:pt x="187147" y="77838"/>
                  </a:lnTo>
                  <a:lnTo>
                    <a:pt x="187147" y="46431"/>
                  </a:lnTo>
                  <a:lnTo>
                    <a:pt x="120662" y="46431"/>
                  </a:lnTo>
                  <a:lnTo>
                    <a:pt x="120662" y="32651"/>
                  </a:lnTo>
                  <a:lnTo>
                    <a:pt x="200647" y="32651"/>
                  </a:lnTo>
                  <a:lnTo>
                    <a:pt x="200647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09015" y="739207"/>
              <a:ext cx="211277" cy="221703"/>
            </a:xfrm>
            <a:prstGeom prst="rect">
              <a:avLst/>
            </a:prstGeom>
          </p:spPr>
        </p:pic>
      </p:grpSp>
      <p:pic>
        <p:nvPicPr>
          <p:cNvPr id="273" name="object 27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203916" y="2054103"/>
            <a:ext cx="188341" cy="221703"/>
          </a:xfrm>
          <a:prstGeom prst="rect">
            <a:avLst/>
          </a:prstGeom>
        </p:spPr>
      </p:pic>
      <p:grpSp>
        <p:nvGrpSpPr>
          <p:cNvPr id="274" name="object 274"/>
          <p:cNvGrpSpPr/>
          <p:nvPr/>
        </p:nvGrpSpPr>
        <p:grpSpPr>
          <a:xfrm>
            <a:off x="11439638" y="2054107"/>
            <a:ext cx="647065" cy="224790"/>
            <a:chOff x="11439638" y="739216"/>
            <a:chExt cx="647065" cy="224790"/>
          </a:xfrm>
        </p:grpSpPr>
        <p:sp>
          <p:nvSpPr>
            <p:cNvPr id="275" name="object 275"/>
            <p:cNvSpPr/>
            <p:nvPr/>
          </p:nvSpPr>
          <p:spPr>
            <a:xfrm>
              <a:off x="11439639" y="739215"/>
              <a:ext cx="180340" cy="222250"/>
            </a:xfrm>
            <a:custGeom>
              <a:avLst/>
              <a:gdLst/>
              <a:ahLst/>
              <a:cxnLst/>
              <a:rect l="l" t="t" r="r" b="b"/>
              <a:pathLst>
                <a:path w="180340" h="222250">
                  <a:moveTo>
                    <a:pt x="113106" y="75996"/>
                  </a:moveTo>
                  <a:lnTo>
                    <a:pt x="40703" y="75996"/>
                  </a:lnTo>
                  <a:lnTo>
                    <a:pt x="40703" y="3606"/>
                  </a:lnTo>
                  <a:lnTo>
                    <a:pt x="0" y="3606"/>
                  </a:lnTo>
                  <a:lnTo>
                    <a:pt x="0" y="75996"/>
                  </a:lnTo>
                  <a:lnTo>
                    <a:pt x="0" y="110286"/>
                  </a:lnTo>
                  <a:lnTo>
                    <a:pt x="0" y="173786"/>
                  </a:lnTo>
                  <a:lnTo>
                    <a:pt x="0" y="208076"/>
                  </a:lnTo>
                  <a:lnTo>
                    <a:pt x="113106" y="208076"/>
                  </a:lnTo>
                  <a:lnTo>
                    <a:pt x="113106" y="173786"/>
                  </a:lnTo>
                  <a:lnTo>
                    <a:pt x="40703" y="173786"/>
                  </a:lnTo>
                  <a:lnTo>
                    <a:pt x="40703" y="110286"/>
                  </a:lnTo>
                  <a:lnTo>
                    <a:pt x="72415" y="110286"/>
                  </a:lnTo>
                  <a:lnTo>
                    <a:pt x="72415" y="173659"/>
                  </a:lnTo>
                  <a:lnTo>
                    <a:pt x="113106" y="173659"/>
                  </a:lnTo>
                  <a:lnTo>
                    <a:pt x="113106" y="110286"/>
                  </a:lnTo>
                  <a:lnTo>
                    <a:pt x="113106" y="75996"/>
                  </a:lnTo>
                  <a:close/>
                </a:path>
                <a:path w="180340" h="222250">
                  <a:moveTo>
                    <a:pt x="113106" y="3784"/>
                  </a:moveTo>
                  <a:lnTo>
                    <a:pt x="72415" y="3784"/>
                  </a:lnTo>
                  <a:lnTo>
                    <a:pt x="72415" y="75717"/>
                  </a:lnTo>
                  <a:lnTo>
                    <a:pt x="113106" y="75717"/>
                  </a:lnTo>
                  <a:lnTo>
                    <a:pt x="113106" y="3784"/>
                  </a:lnTo>
                  <a:close/>
                </a:path>
                <a:path w="180340" h="222250">
                  <a:moveTo>
                    <a:pt x="179832" y="0"/>
                  </a:moveTo>
                  <a:lnTo>
                    <a:pt x="138430" y="0"/>
                  </a:lnTo>
                  <a:lnTo>
                    <a:pt x="138430" y="221703"/>
                  </a:lnTo>
                  <a:lnTo>
                    <a:pt x="179832" y="221703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660002" y="741799"/>
              <a:ext cx="197815" cy="209892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11885790" y="742441"/>
              <a:ext cx="200660" cy="220979"/>
            </a:xfrm>
            <a:custGeom>
              <a:avLst/>
              <a:gdLst/>
              <a:ahLst/>
              <a:cxnLst/>
              <a:rect l="l" t="t" r="r" b="b"/>
              <a:pathLst>
                <a:path w="200659" h="220980">
                  <a:moveTo>
                    <a:pt x="188341" y="63500"/>
                  </a:moveTo>
                  <a:lnTo>
                    <a:pt x="54190" y="63500"/>
                  </a:lnTo>
                  <a:lnTo>
                    <a:pt x="54190" y="57150"/>
                  </a:lnTo>
                  <a:lnTo>
                    <a:pt x="187159" y="57150"/>
                  </a:lnTo>
                  <a:lnTo>
                    <a:pt x="187159" y="31750"/>
                  </a:lnTo>
                  <a:lnTo>
                    <a:pt x="187159" y="25400"/>
                  </a:lnTo>
                  <a:lnTo>
                    <a:pt x="187159" y="0"/>
                  </a:lnTo>
                  <a:lnTo>
                    <a:pt x="13487" y="0"/>
                  </a:lnTo>
                  <a:lnTo>
                    <a:pt x="13487" y="25400"/>
                  </a:lnTo>
                  <a:lnTo>
                    <a:pt x="146215" y="25400"/>
                  </a:lnTo>
                  <a:lnTo>
                    <a:pt x="146215" y="31750"/>
                  </a:lnTo>
                  <a:lnTo>
                    <a:pt x="13487" y="31750"/>
                  </a:lnTo>
                  <a:lnTo>
                    <a:pt x="13487" y="57150"/>
                  </a:lnTo>
                  <a:lnTo>
                    <a:pt x="13487" y="63500"/>
                  </a:lnTo>
                  <a:lnTo>
                    <a:pt x="13487" y="88900"/>
                  </a:lnTo>
                  <a:lnTo>
                    <a:pt x="188341" y="88900"/>
                  </a:lnTo>
                  <a:lnTo>
                    <a:pt x="188341" y="63500"/>
                  </a:lnTo>
                  <a:close/>
                </a:path>
                <a:path w="200659" h="220980">
                  <a:moveTo>
                    <a:pt x="191655" y="195580"/>
                  </a:moveTo>
                  <a:lnTo>
                    <a:pt x="54190" y="195580"/>
                  </a:lnTo>
                  <a:lnTo>
                    <a:pt x="54190" y="187960"/>
                  </a:lnTo>
                  <a:lnTo>
                    <a:pt x="187159" y="187960"/>
                  </a:lnTo>
                  <a:lnTo>
                    <a:pt x="187159" y="163830"/>
                  </a:lnTo>
                  <a:lnTo>
                    <a:pt x="187159" y="156210"/>
                  </a:lnTo>
                  <a:lnTo>
                    <a:pt x="187159" y="130810"/>
                  </a:lnTo>
                  <a:lnTo>
                    <a:pt x="13487" y="130810"/>
                  </a:lnTo>
                  <a:lnTo>
                    <a:pt x="13487" y="156210"/>
                  </a:lnTo>
                  <a:lnTo>
                    <a:pt x="146215" y="156210"/>
                  </a:lnTo>
                  <a:lnTo>
                    <a:pt x="146215" y="163830"/>
                  </a:lnTo>
                  <a:lnTo>
                    <a:pt x="13487" y="163830"/>
                  </a:lnTo>
                  <a:lnTo>
                    <a:pt x="13487" y="187960"/>
                  </a:lnTo>
                  <a:lnTo>
                    <a:pt x="13487" y="195580"/>
                  </a:lnTo>
                  <a:lnTo>
                    <a:pt x="13487" y="220980"/>
                  </a:lnTo>
                  <a:lnTo>
                    <a:pt x="191655" y="220980"/>
                  </a:lnTo>
                  <a:lnTo>
                    <a:pt x="191655" y="195580"/>
                  </a:lnTo>
                  <a:close/>
                </a:path>
                <a:path w="200659" h="220980">
                  <a:moveTo>
                    <a:pt x="200647" y="96139"/>
                  </a:moveTo>
                  <a:lnTo>
                    <a:pt x="0" y="96139"/>
                  </a:lnTo>
                  <a:lnTo>
                    <a:pt x="0" y="123355"/>
                  </a:lnTo>
                  <a:lnTo>
                    <a:pt x="200647" y="123355"/>
                  </a:lnTo>
                  <a:lnTo>
                    <a:pt x="200647" y="96139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8" name="object 278"/>
          <p:cNvGrpSpPr/>
          <p:nvPr/>
        </p:nvGrpSpPr>
        <p:grpSpPr>
          <a:xfrm>
            <a:off x="12188278" y="2047956"/>
            <a:ext cx="864869" cy="233045"/>
            <a:chOff x="12188278" y="733065"/>
            <a:chExt cx="864869" cy="233045"/>
          </a:xfrm>
        </p:grpSpPr>
        <p:pic>
          <p:nvPicPr>
            <p:cNvPr id="279" name="object 27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188278" y="739216"/>
              <a:ext cx="185966" cy="22170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10285" y="741802"/>
              <a:ext cx="200647" cy="224307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635144" y="733065"/>
              <a:ext cx="214363" cy="229971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72997" y="739217"/>
              <a:ext cx="179831" cy="221703"/>
            </a:xfrm>
            <a:prstGeom prst="rect">
              <a:avLst/>
            </a:prstGeom>
          </p:spPr>
        </p:pic>
      </p:grpSp>
      <p:pic>
        <p:nvPicPr>
          <p:cNvPr id="283" name="object 28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098791" y="2054108"/>
            <a:ext cx="206578" cy="221703"/>
          </a:xfrm>
          <a:prstGeom prst="rect">
            <a:avLst/>
          </a:prstGeom>
        </p:spPr>
      </p:pic>
      <p:pic>
        <p:nvPicPr>
          <p:cNvPr id="425" name="그림 424">
            <a:extLst>
              <a:ext uri="{FF2B5EF4-FFF2-40B4-BE49-F238E27FC236}">
                <a16:creationId xmlns="" xmlns:a16="http://schemas.microsoft.com/office/drawing/2014/main" id="{19ABB5DC-E242-4462-9607-FB678A205263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7449" b="6127"/>
          <a:stretch/>
        </p:blipFill>
        <p:spPr>
          <a:xfrm>
            <a:off x="506923" y="1524839"/>
            <a:ext cx="5349912" cy="3168229"/>
          </a:xfrm>
          <a:prstGeom prst="rect">
            <a:avLst/>
          </a:prstGeom>
        </p:spPr>
      </p:pic>
      <p:sp>
        <p:nvSpPr>
          <p:cNvPr id="426" name="object 4">
            <a:extLst>
              <a:ext uri="{FF2B5EF4-FFF2-40B4-BE49-F238E27FC236}">
                <a16:creationId xmlns="" xmlns:a16="http://schemas.microsoft.com/office/drawing/2014/main" id="{084187BB-2008-40D6-B114-C314116A63DD}"/>
              </a:ext>
            </a:extLst>
          </p:cNvPr>
          <p:cNvSpPr txBox="1"/>
          <p:nvPr/>
        </p:nvSpPr>
        <p:spPr>
          <a:xfrm>
            <a:off x="1131397" y="567181"/>
            <a:ext cx="18599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229" dirty="0">
                <a:solidFill>
                  <a:srgbClr val="29264A"/>
                </a:solidFill>
                <a:latin typeface="나눔스퀘어OTF_ac Bold"/>
                <a:cs typeface="나눔스퀘어OTF_ac Bold"/>
              </a:rPr>
              <a:t>SPECIFICATION</a:t>
            </a:r>
            <a:endParaRPr sz="1600">
              <a:latin typeface="나눔스퀘어OTF_ac Bold"/>
              <a:cs typeface="나눔스퀘어OTF_ac Bold"/>
            </a:endParaRPr>
          </a:p>
        </p:txBody>
      </p:sp>
      <p:sp>
        <p:nvSpPr>
          <p:cNvPr id="427" name="object 19">
            <a:extLst>
              <a:ext uri="{FF2B5EF4-FFF2-40B4-BE49-F238E27FC236}">
                <a16:creationId xmlns="" xmlns:a16="http://schemas.microsoft.com/office/drawing/2014/main" id="{BE1838D9-694C-46CF-882B-61E7858B01ED}"/>
              </a:ext>
            </a:extLst>
          </p:cNvPr>
          <p:cNvSpPr txBox="1"/>
          <p:nvPr/>
        </p:nvSpPr>
        <p:spPr>
          <a:xfrm>
            <a:off x="574595" y="4965700"/>
            <a:ext cx="1104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215" dirty="0">
                <a:solidFill>
                  <a:srgbClr val="29264A"/>
                </a:solidFill>
                <a:latin typeface="나눔스퀘어OTF_ac Bold"/>
                <a:cs typeface="나눔스퀘어OTF_ac Bold"/>
              </a:rPr>
              <a:t>FE</a:t>
            </a:r>
            <a:r>
              <a:rPr sz="1600" b="1" spc="75" dirty="0">
                <a:solidFill>
                  <a:srgbClr val="29264A"/>
                </a:solidFill>
                <a:latin typeface="나눔스퀘어OTF_ac Bold"/>
                <a:cs typeface="나눔스퀘어OTF_ac Bold"/>
              </a:rPr>
              <a:t>A</a:t>
            </a:r>
            <a:r>
              <a:rPr sz="1600" b="1" spc="260" dirty="0">
                <a:solidFill>
                  <a:srgbClr val="29264A"/>
                </a:solidFill>
                <a:latin typeface="나눔스퀘어OTF_ac Bold"/>
                <a:cs typeface="나눔스퀘어OTF_ac Bold"/>
              </a:rPr>
              <a:t>TURE</a:t>
            </a:r>
            <a:endParaRPr sz="1600" dirty="0">
              <a:latin typeface="나눔스퀘어OTF_ac Bold"/>
              <a:cs typeface="나눔스퀘어OTF_ac Bold"/>
            </a:endParaRPr>
          </a:p>
        </p:txBody>
      </p:sp>
      <p:sp>
        <p:nvSpPr>
          <p:cNvPr id="428" name="object 20">
            <a:extLst>
              <a:ext uri="{FF2B5EF4-FFF2-40B4-BE49-F238E27FC236}">
                <a16:creationId xmlns="" xmlns:a16="http://schemas.microsoft.com/office/drawing/2014/main" id="{F8693062-8650-441F-AC8C-310C53624794}"/>
              </a:ext>
            </a:extLst>
          </p:cNvPr>
          <p:cNvSpPr/>
          <p:nvPr/>
        </p:nvSpPr>
        <p:spPr>
          <a:xfrm>
            <a:off x="585276" y="6635444"/>
            <a:ext cx="6521450" cy="0"/>
          </a:xfrm>
          <a:custGeom>
            <a:avLst/>
            <a:gdLst/>
            <a:ahLst/>
            <a:cxnLst/>
            <a:rect l="l" t="t" r="r" b="b"/>
            <a:pathLst>
              <a:path w="6521450">
                <a:moveTo>
                  <a:pt x="0" y="0"/>
                </a:moveTo>
                <a:lnTo>
                  <a:pt x="6521411" y="0"/>
                </a:lnTo>
              </a:path>
            </a:pathLst>
          </a:custGeom>
          <a:ln w="6350">
            <a:solidFill>
              <a:srgbClr val="292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22">
            <a:extLst>
              <a:ext uri="{FF2B5EF4-FFF2-40B4-BE49-F238E27FC236}">
                <a16:creationId xmlns="" xmlns:a16="http://schemas.microsoft.com/office/drawing/2014/main" id="{CB84F194-F797-44F1-94AB-4652E812F158}"/>
              </a:ext>
            </a:extLst>
          </p:cNvPr>
          <p:cNvSpPr txBox="1"/>
          <p:nvPr/>
        </p:nvSpPr>
        <p:spPr>
          <a:xfrm>
            <a:off x="534690" y="1148477"/>
            <a:ext cx="12395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[ </a:t>
            </a:r>
            <a:r>
              <a:rPr sz="900" spc="140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Model </a:t>
            </a:r>
            <a:r>
              <a:rPr sz="900" spc="-110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: </a:t>
            </a:r>
            <a:r>
              <a:rPr sz="900" spc="120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APT-1000</a:t>
            </a:r>
            <a:r>
              <a:rPr sz="900" spc="-105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 </a:t>
            </a:r>
            <a:r>
              <a:rPr sz="900" dirty="0">
                <a:solidFill>
                  <a:srgbClr val="2E2E2E"/>
                </a:solidFill>
                <a:latin typeface="현대백화점OTF 굵은글꼴"/>
                <a:cs typeface="현대백화점OTF 굵은글꼴"/>
              </a:rPr>
              <a:t>]</a:t>
            </a:r>
            <a:endParaRPr sz="900">
              <a:latin typeface="현대백화점OTF 굵은글꼴"/>
              <a:cs typeface="현대백화점OTF 굵은글꼴"/>
            </a:endParaRPr>
          </a:p>
        </p:txBody>
      </p:sp>
      <p:graphicFrame>
        <p:nvGraphicFramePr>
          <p:cNvPr id="430" name="object 26">
            <a:extLst>
              <a:ext uri="{FF2B5EF4-FFF2-40B4-BE49-F238E27FC236}">
                <a16:creationId xmlns="" xmlns:a16="http://schemas.microsoft.com/office/drawing/2014/main" id="{5EE8D4E6-C91A-43FE-87A8-80EB11BD1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786785"/>
              </p:ext>
            </p:extLst>
          </p:nvPr>
        </p:nvGraphicFramePr>
        <p:xfrm>
          <a:off x="3880107" y="1540309"/>
          <a:ext cx="3222033" cy="31372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6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5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4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ko-KR" altLang="en-US" sz="800" b="1" spc="1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표준형</a:t>
                      </a:r>
                      <a:endParaRPr lang="ko-KR" altLang="en-US"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0" marB="0" anchor="ctr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6C4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00" b="1" spc="1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표준형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4762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6C4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114"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전원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52704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3345" indent="0" algn="ctr">
                        <a:lnSpc>
                          <a:spcPct val="100000"/>
                        </a:lnSpc>
                        <a:spcBef>
                          <a:spcPts val="49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spc="204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</a:t>
                      </a:r>
                      <a:r>
                        <a:rPr sz="700" spc="204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DC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12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12V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114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/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204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DC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1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24V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28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6EA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602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소비전력</a:t>
                      </a:r>
                      <a:endParaRPr sz="80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4826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9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700" spc="1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0.8W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58419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4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설치</a:t>
                      </a:r>
                      <a:r>
                        <a:rPr sz="800" b="1" spc="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형태</a:t>
                      </a:r>
                      <a:endParaRPr sz="80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5016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spc="9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</a:t>
                      </a:r>
                      <a:r>
                        <a:rPr sz="700" spc="90" dirty="0" err="1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벽부형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032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A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382">
                <a:tc>
                  <a:txBody>
                    <a:bodyPr/>
                    <a:lstStyle/>
                    <a:p>
                      <a:pPr marL="179705">
                        <a:lnSpc>
                          <a:spcPts val="940"/>
                        </a:lnSpc>
                        <a:spcBef>
                          <a:spcPts val="409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모션감지센서</a:t>
                      </a:r>
                      <a:endParaRPr sz="800">
                        <a:latin typeface="나눔스퀘어OTF_ac Bold"/>
                        <a:cs typeface="나눔스퀘어OTF_ac Bold"/>
                      </a:endParaRPr>
                    </a:p>
                    <a:p>
                      <a:pPr marL="179705">
                        <a:lnSpc>
                          <a:spcPts val="700"/>
                        </a:lnSpc>
                      </a:pPr>
                      <a:r>
                        <a:rPr sz="600" spc="4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(감지거리)</a:t>
                      </a:r>
                      <a:endParaRPr sz="60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52069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0" marR="12446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spc="1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</a:t>
                      </a:r>
                      <a:r>
                        <a:rPr sz="700" spc="1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Microwave</a:t>
                      </a:r>
                      <a:r>
                        <a:rPr sz="700" spc="-1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5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(7m)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4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679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접점</a:t>
                      </a:r>
                      <a:r>
                        <a:rPr sz="800" b="1" spc="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방식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6096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233679" indent="0" algn="ctr">
                        <a:lnSpc>
                          <a:spcPct val="100000"/>
                        </a:lnSpc>
                        <a:spcBef>
                          <a:spcPts val="464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700" spc="10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무전원or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12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12V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5905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A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7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무선</a:t>
                      </a:r>
                      <a:r>
                        <a:rPr sz="800" b="1" spc="5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신호감지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444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830"/>
                        </a:lnSpc>
                        <a:spcBef>
                          <a:spcPts val="459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spc="5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 </a:t>
                      </a:r>
                      <a:r>
                        <a:rPr sz="700" spc="5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2~7m </a:t>
                      </a:r>
                      <a:r>
                        <a:rPr sz="700" spc="9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거리</a:t>
                      </a:r>
                      <a:r>
                        <a:rPr sz="700" spc="-6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9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설정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  <a:p>
                      <a:pPr marL="0" indent="0" algn="ctr">
                        <a:lnSpc>
                          <a:spcPts val="71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600" spc="4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  </a:t>
                      </a:r>
                      <a:r>
                        <a:rPr sz="600" spc="4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(기본</a:t>
                      </a:r>
                      <a:r>
                        <a:rPr sz="600" spc="-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600" spc="7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설정3m)</a:t>
                      </a:r>
                      <a:endParaRPr sz="6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58419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4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4349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응답</a:t>
                      </a:r>
                      <a:r>
                        <a:rPr sz="800" b="1" spc="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속도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4699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316230" indent="0" algn="l">
                        <a:lnSpc>
                          <a:spcPct val="100000"/>
                        </a:lnSpc>
                        <a:spcBef>
                          <a:spcPts val="45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spc="5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        </a:t>
                      </a:r>
                      <a:r>
                        <a:rPr sz="700" spc="5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0.1초</a:t>
                      </a:r>
                      <a:r>
                        <a:rPr sz="700" spc="-1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9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이내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571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A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11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통신</a:t>
                      </a:r>
                      <a:r>
                        <a:rPr sz="800" b="1" spc="1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방식</a:t>
                      </a:r>
                      <a:endParaRPr sz="80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381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Arial" panose="020B0604020202020204" pitchFamily="34" charset="0"/>
                        <a:buChar char="•"/>
                      </a:pPr>
                      <a:endParaRPr lang="ko-KR" altLang="en-US" sz="650" dirty="0">
                        <a:latin typeface="Times New Roman"/>
                        <a:cs typeface="Times New Roman"/>
                      </a:endParaRPr>
                    </a:p>
                    <a:p>
                      <a:pPr marL="0" marR="13462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700" spc="7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</a:t>
                      </a:r>
                      <a:r>
                        <a:rPr sz="700" spc="7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Bluetooth</a:t>
                      </a:r>
                      <a:r>
                        <a:rPr sz="700" spc="-1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</a:t>
                      </a:r>
                      <a:r>
                        <a:rPr sz="700" spc="7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(BLE)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3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4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사용</a:t>
                      </a:r>
                      <a:r>
                        <a:rPr sz="800" b="1" spc="5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온도범위</a:t>
                      </a:r>
                      <a:endParaRPr sz="800" dirty="0">
                        <a:latin typeface="나눔스퀘어OTF_ac Bold"/>
                        <a:cs typeface="나눔스퀘어OTF_ac Bold"/>
                      </a:endParaRPr>
                    </a:p>
                  </a:txBody>
                  <a:tcPr marL="0" marR="0" marT="6350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234950" indent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700" spc="6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-20°C~50°C</a:t>
                      </a:r>
                      <a:endParaRPr sz="7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096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A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7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800" b="1" spc="65" dirty="0">
                          <a:solidFill>
                            <a:srgbClr val="2E2E2E"/>
                          </a:solidFill>
                          <a:latin typeface="나눔스퀘어OTF_ac Bold"/>
                          <a:cs typeface="나눔스퀘어OTF_ac Bold"/>
                        </a:rPr>
                        <a:t>제품크기</a:t>
                      </a:r>
                      <a:r>
                        <a:rPr sz="600" spc="6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(mm)</a:t>
                      </a:r>
                      <a:endParaRPr sz="60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35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DE3F0"/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213360" indent="0" algn="ctr">
                        <a:lnSpc>
                          <a:spcPct val="10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7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   </a:t>
                      </a:r>
                      <a:r>
                        <a:rPr sz="7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200</a:t>
                      </a:r>
                      <a:r>
                        <a:rPr sz="5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(W)</a:t>
                      </a:r>
                      <a:r>
                        <a:rPr sz="7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X45</a:t>
                      </a:r>
                      <a:r>
                        <a:rPr sz="500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(H)  </a:t>
                      </a:r>
                      <a:r>
                        <a:rPr sz="700" spc="5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X60</a:t>
                      </a:r>
                      <a:r>
                        <a:rPr sz="500" spc="55" dirty="0">
                          <a:solidFill>
                            <a:srgbClr val="2E2E2E"/>
                          </a:solidFill>
                          <a:latin typeface="현대백화점OTF 굵은글꼴"/>
                          <a:cs typeface="현대백화점OTF 굵은글꼴"/>
                        </a:rPr>
                        <a:t>(D)</a:t>
                      </a:r>
                      <a:endParaRPr sz="500" dirty="0">
                        <a:latin typeface="현대백화점OTF 굵은글꼴"/>
                        <a:cs typeface="현대백화점OTF 굵은글꼴"/>
                      </a:endParaRPr>
                    </a:p>
                  </a:txBody>
                  <a:tcPr marL="0" marR="0" marT="635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1F4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35" name="object 24">
            <a:extLst>
              <a:ext uri="{FF2B5EF4-FFF2-40B4-BE49-F238E27FC236}">
                <a16:creationId xmlns="" xmlns:a16="http://schemas.microsoft.com/office/drawing/2014/main" id="{75BC4D9D-D2BB-4DB9-BDE9-1545032F9BDC}"/>
              </a:ext>
            </a:extLst>
          </p:cNvPr>
          <p:cNvSpPr/>
          <p:nvPr/>
        </p:nvSpPr>
        <p:spPr>
          <a:xfrm>
            <a:off x="564091" y="6623214"/>
            <a:ext cx="2439343" cy="3447886"/>
          </a:xfrm>
          <a:custGeom>
            <a:avLst/>
            <a:gdLst/>
            <a:ahLst/>
            <a:cxnLst/>
            <a:rect l="l" t="t" r="r" b="b"/>
            <a:pathLst>
              <a:path w="2433320" h="3359150">
                <a:moveTo>
                  <a:pt x="2432824" y="3085477"/>
                </a:moveTo>
                <a:lnTo>
                  <a:pt x="0" y="3085477"/>
                </a:lnTo>
                <a:lnTo>
                  <a:pt x="0" y="3358769"/>
                </a:lnTo>
                <a:lnTo>
                  <a:pt x="2432824" y="3358769"/>
                </a:lnTo>
                <a:lnTo>
                  <a:pt x="2432824" y="3085477"/>
                </a:lnTo>
                <a:close/>
              </a:path>
              <a:path w="2433320" h="3359150">
                <a:moveTo>
                  <a:pt x="2432824" y="2776931"/>
                </a:moveTo>
                <a:lnTo>
                  <a:pt x="0" y="2776931"/>
                </a:lnTo>
                <a:lnTo>
                  <a:pt x="0" y="3050222"/>
                </a:lnTo>
                <a:lnTo>
                  <a:pt x="2432824" y="3050222"/>
                </a:lnTo>
                <a:lnTo>
                  <a:pt x="2432824" y="2776931"/>
                </a:lnTo>
                <a:close/>
              </a:path>
              <a:path w="2433320" h="3359150">
                <a:moveTo>
                  <a:pt x="2432824" y="2468384"/>
                </a:moveTo>
                <a:lnTo>
                  <a:pt x="0" y="2468384"/>
                </a:lnTo>
                <a:lnTo>
                  <a:pt x="0" y="2741676"/>
                </a:lnTo>
                <a:lnTo>
                  <a:pt x="2432824" y="2741676"/>
                </a:lnTo>
                <a:lnTo>
                  <a:pt x="2432824" y="2468384"/>
                </a:lnTo>
                <a:close/>
              </a:path>
              <a:path w="2433320" h="3359150">
                <a:moveTo>
                  <a:pt x="2432824" y="2159838"/>
                </a:moveTo>
                <a:lnTo>
                  <a:pt x="0" y="2159838"/>
                </a:lnTo>
                <a:lnTo>
                  <a:pt x="0" y="2433129"/>
                </a:lnTo>
                <a:lnTo>
                  <a:pt x="2432824" y="2433129"/>
                </a:lnTo>
                <a:lnTo>
                  <a:pt x="2432824" y="2159838"/>
                </a:lnTo>
                <a:close/>
              </a:path>
              <a:path w="2433320" h="3359150">
                <a:moveTo>
                  <a:pt x="2432824" y="1851291"/>
                </a:moveTo>
                <a:lnTo>
                  <a:pt x="0" y="1851291"/>
                </a:lnTo>
                <a:lnTo>
                  <a:pt x="0" y="2124583"/>
                </a:lnTo>
                <a:lnTo>
                  <a:pt x="2432824" y="2124583"/>
                </a:lnTo>
                <a:lnTo>
                  <a:pt x="2432824" y="1851291"/>
                </a:lnTo>
                <a:close/>
              </a:path>
              <a:path w="2433320" h="3359150">
                <a:moveTo>
                  <a:pt x="2432824" y="1542745"/>
                </a:moveTo>
                <a:lnTo>
                  <a:pt x="0" y="1542745"/>
                </a:lnTo>
                <a:lnTo>
                  <a:pt x="0" y="1816036"/>
                </a:lnTo>
                <a:lnTo>
                  <a:pt x="2432824" y="1816036"/>
                </a:lnTo>
                <a:lnTo>
                  <a:pt x="2432824" y="1542745"/>
                </a:lnTo>
                <a:close/>
              </a:path>
              <a:path w="2433320" h="3359150">
                <a:moveTo>
                  <a:pt x="2432824" y="1234186"/>
                </a:moveTo>
                <a:lnTo>
                  <a:pt x="0" y="1234186"/>
                </a:lnTo>
                <a:lnTo>
                  <a:pt x="0" y="1507477"/>
                </a:lnTo>
                <a:lnTo>
                  <a:pt x="2432824" y="1507477"/>
                </a:lnTo>
                <a:lnTo>
                  <a:pt x="2432824" y="1234186"/>
                </a:lnTo>
                <a:close/>
              </a:path>
              <a:path w="2433320" h="3359150">
                <a:moveTo>
                  <a:pt x="2432824" y="925639"/>
                </a:moveTo>
                <a:lnTo>
                  <a:pt x="0" y="925639"/>
                </a:lnTo>
                <a:lnTo>
                  <a:pt x="0" y="1198930"/>
                </a:lnTo>
                <a:lnTo>
                  <a:pt x="2432824" y="1198930"/>
                </a:lnTo>
                <a:lnTo>
                  <a:pt x="2432824" y="925639"/>
                </a:lnTo>
                <a:close/>
              </a:path>
              <a:path w="2433320" h="3359150">
                <a:moveTo>
                  <a:pt x="2432824" y="617093"/>
                </a:moveTo>
                <a:lnTo>
                  <a:pt x="0" y="617093"/>
                </a:lnTo>
                <a:lnTo>
                  <a:pt x="0" y="890384"/>
                </a:lnTo>
                <a:lnTo>
                  <a:pt x="2432824" y="890384"/>
                </a:lnTo>
                <a:lnTo>
                  <a:pt x="2432824" y="617093"/>
                </a:lnTo>
                <a:close/>
              </a:path>
              <a:path w="2433320" h="3359150">
                <a:moveTo>
                  <a:pt x="2432824" y="308546"/>
                </a:moveTo>
                <a:lnTo>
                  <a:pt x="0" y="308546"/>
                </a:lnTo>
                <a:lnTo>
                  <a:pt x="0" y="581837"/>
                </a:lnTo>
                <a:lnTo>
                  <a:pt x="2432824" y="581837"/>
                </a:lnTo>
                <a:lnTo>
                  <a:pt x="2432824" y="308546"/>
                </a:lnTo>
                <a:close/>
              </a:path>
              <a:path w="2433320" h="3359150">
                <a:moveTo>
                  <a:pt x="2432824" y="0"/>
                </a:moveTo>
                <a:lnTo>
                  <a:pt x="0" y="0"/>
                </a:lnTo>
                <a:lnTo>
                  <a:pt x="0" y="273291"/>
                </a:lnTo>
                <a:lnTo>
                  <a:pt x="2432824" y="273291"/>
                </a:lnTo>
                <a:lnTo>
                  <a:pt x="2432824" y="0"/>
                </a:lnTo>
                <a:close/>
              </a:path>
            </a:pathLst>
          </a:custGeom>
          <a:solidFill>
            <a:srgbClr val="1D489E">
              <a:alpha val="7998"/>
            </a:srgbClr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36" name="object 25">
            <a:extLst>
              <a:ext uri="{FF2B5EF4-FFF2-40B4-BE49-F238E27FC236}">
                <a16:creationId xmlns="" xmlns:a16="http://schemas.microsoft.com/office/drawing/2014/main" id="{3D9DEA61-C8DD-43B8-9128-AEB0D0521A0F}"/>
              </a:ext>
            </a:extLst>
          </p:cNvPr>
          <p:cNvSpPr/>
          <p:nvPr/>
        </p:nvSpPr>
        <p:spPr>
          <a:xfrm>
            <a:off x="3036993" y="6623214"/>
            <a:ext cx="4065147" cy="3447886"/>
          </a:xfrm>
          <a:custGeom>
            <a:avLst/>
            <a:gdLst/>
            <a:ahLst/>
            <a:cxnLst/>
            <a:rect l="l" t="t" r="r" b="b"/>
            <a:pathLst>
              <a:path w="4055109" h="3359150">
                <a:moveTo>
                  <a:pt x="4054614" y="3085477"/>
                </a:moveTo>
                <a:lnTo>
                  <a:pt x="0" y="3085477"/>
                </a:lnTo>
                <a:lnTo>
                  <a:pt x="0" y="3358769"/>
                </a:lnTo>
                <a:lnTo>
                  <a:pt x="4054614" y="3358769"/>
                </a:lnTo>
                <a:lnTo>
                  <a:pt x="4054614" y="3085477"/>
                </a:lnTo>
                <a:close/>
              </a:path>
              <a:path w="4055109" h="3359150">
                <a:moveTo>
                  <a:pt x="4054614" y="2776931"/>
                </a:moveTo>
                <a:lnTo>
                  <a:pt x="0" y="2776931"/>
                </a:lnTo>
                <a:lnTo>
                  <a:pt x="0" y="3050222"/>
                </a:lnTo>
                <a:lnTo>
                  <a:pt x="4054614" y="3050222"/>
                </a:lnTo>
                <a:lnTo>
                  <a:pt x="4054614" y="2776931"/>
                </a:lnTo>
                <a:close/>
              </a:path>
              <a:path w="4055109" h="3359150">
                <a:moveTo>
                  <a:pt x="4054614" y="2468384"/>
                </a:moveTo>
                <a:lnTo>
                  <a:pt x="0" y="2468384"/>
                </a:lnTo>
                <a:lnTo>
                  <a:pt x="0" y="2741676"/>
                </a:lnTo>
                <a:lnTo>
                  <a:pt x="4054614" y="2741676"/>
                </a:lnTo>
                <a:lnTo>
                  <a:pt x="4054614" y="2468384"/>
                </a:lnTo>
                <a:close/>
              </a:path>
              <a:path w="4055109" h="3359150">
                <a:moveTo>
                  <a:pt x="4054614" y="2159838"/>
                </a:moveTo>
                <a:lnTo>
                  <a:pt x="0" y="2159838"/>
                </a:lnTo>
                <a:lnTo>
                  <a:pt x="0" y="2433129"/>
                </a:lnTo>
                <a:lnTo>
                  <a:pt x="4054614" y="2433129"/>
                </a:lnTo>
                <a:lnTo>
                  <a:pt x="4054614" y="2159838"/>
                </a:lnTo>
                <a:close/>
              </a:path>
              <a:path w="4055109" h="3359150">
                <a:moveTo>
                  <a:pt x="4054614" y="1851291"/>
                </a:moveTo>
                <a:lnTo>
                  <a:pt x="0" y="1851291"/>
                </a:lnTo>
                <a:lnTo>
                  <a:pt x="0" y="2124583"/>
                </a:lnTo>
                <a:lnTo>
                  <a:pt x="4054614" y="2124583"/>
                </a:lnTo>
                <a:lnTo>
                  <a:pt x="4054614" y="1851291"/>
                </a:lnTo>
                <a:close/>
              </a:path>
              <a:path w="4055109" h="3359150">
                <a:moveTo>
                  <a:pt x="4054614" y="1542745"/>
                </a:moveTo>
                <a:lnTo>
                  <a:pt x="0" y="1542745"/>
                </a:lnTo>
                <a:lnTo>
                  <a:pt x="0" y="1816036"/>
                </a:lnTo>
                <a:lnTo>
                  <a:pt x="4054614" y="1816036"/>
                </a:lnTo>
                <a:lnTo>
                  <a:pt x="4054614" y="1542745"/>
                </a:lnTo>
                <a:close/>
              </a:path>
              <a:path w="4055109" h="3359150">
                <a:moveTo>
                  <a:pt x="4054614" y="1234186"/>
                </a:moveTo>
                <a:lnTo>
                  <a:pt x="0" y="1234186"/>
                </a:lnTo>
                <a:lnTo>
                  <a:pt x="0" y="1507477"/>
                </a:lnTo>
                <a:lnTo>
                  <a:pt x="4054614" y="1507477"/>
                </a:lnTo>
                <a:lnTo>
                  <a:pt x="4054614" y="1234186"/>
                </a:lnTo>
                <a:close/>
              </a:path>
              <a:path w="4055109" h="3359150">
                <a:moveTo>
                  <a:pt x="4054614" y="925639"/>
                </a:moveTo>
                <a:lnTo>
                  <a:pt x="0" y="925639"/>
                </a:lnTo>
                <a:lnTo>
                  <a:pt x="0" y="1198930"/>
                </a:lnTo>
                <a:lnTo>
                  <a:pt x="4054614" y="1198930"/>
                </a:lnTo>
                <a:lnTo>
                  <a:pt x="4054614" y="925639"/>
                </a:lnTo>
                <a:close/>
              </a:path>
              <a:path w="4055109" h="3359150">
                <a:moveTo>
                  <a:pt x="4054614" y="617093"/>
                </a:moveTo>
                <a:lnTo>
                  <a:pt x="0" y="617093"/>
                </a:lnTo>
                <a:lnTo>
                  <a:pt x="0" y="890384"/>
                </a:lnTo>
                <a:lnTo>
                  <a:pt x="4054614" y="890384"/>
                </a:lnTo>
                <a:lnTo>
                  <a:pt x="4054614" y="617093"/>
                </a:lnTo>
                <a:close/>
              </a:path>
              <a:path w="4055109" h="3359150">
                <a:moveTo>
                  <a:pt x="4054614" y="308546"/>
                </a:moveTo>
                <a:lnTo>
                  <a:pt x="0" y="308546"/>
                </a:lnTo>
                <a:lnTo>
                  <a:pt x="0" y="581837"/>
                </a:lnTo>
                <a:lnTo>
                  <a:pt x="4054614" y="581837"/>
                </a:lnTo>
                <a:lnTo>
                  <a:pt x="4054614" y="308546"/>
                </a:lnTo>
                <a:close/>
              </a:path>
              <a:path w="4055109" h="3359150">
                <a:moveTo>
                  <a:pt x="4054614" y="0"/>
                </a:moveTo>
                <a:lnTo>
                  <a:pt x="0" y="0"/>
                </a:lnTo>
                <a:lnTo>
                  <a:pt x="0" y="273291"/>
                </a:lnTo>
                <a:lnTo>
                  <a:pt x="4054614" y="273291"/>
                </a:lnTo>
                <a:lnTo>
                  <a:pt x="4054614" y="0"/>
                </a:lnTo>
                <a:close/>
              </a:path>
            </a:pathLst>
          </a:custGeom>
          <a:solidFill>
            <a:srgbClr val="1D489E">
              <a:alpha val="11000"/>
            </a:srgbClr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37" name="object 27">
            <a:extLst>
              <a:ext uri="{FF2B5EF4-FFF2-40B4-BE49-F238E27FC236}">
                <a16:creationId xmlns="" xmlns:a16="http://schemas.microsoft.com/office/drawing/2014/main" id="{1D0D950D-3749-4658-BD15-D39799746298}"/>
              </a:ext>
            </a:extLst>
          </p:cNvPr>
          <p:cNvSpPr txBox="1"/>
          <p:nvPr/>
        </p:nvSpPr>
        <p:spPr>
          <a:xfrm>
            <a:off x="853200" y="6673734"/>
            <a:ext cx="1717987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입주민</a:t>
            </a:r>
            <a:r>
              <a:rPr sz="1000" b="1" spc="-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및</a:t>
            </a:r>
            <a:r>
              <a:rPr sz="1000" b="1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방문자</a:t>
            </a:r>
            <a:r>
              <a:rPr sz="1000" b="1" spc="-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인식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38" name="object 28">
            <a:extLst>
              <a:ext uri="{FF2B5EF4-FFF2-40B4-BE49-F238E27FC236}">
                <a16:creationId xmlns="" xmlns:a16="http://schemas.microsoft.com/office/drawing/2014/main" id="{EB8225F9-DB41-4C4D-A63C-F57874048F9C}"/>
              </a:ext>
            </a:extLst>
          </p:cNvPr>
          <p:cNvSpPr txBox="1"/>
          <p:nvPr/>
        </p:nvSpPr>
        <p:spPr>
          <a:xfrm>
            <a:off x="3348477" y="6673734"/>
            <a:ext cx="3748672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스마트폰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자동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인식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출입문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제어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방식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39" name="object 29">
            <a:extLst>
              <a:ext uri="{FF2B5EF4-FFF2-40B4-BE49-F238E27FC236}">
                <a16:creationId xmlns="" xmlns:a16="http://schemas.microsoft.com/office/drawing/2014/main" id="{8E55526A-DC66-4290-957A-D619EEAAA0E3}"/>
              </a:ext>
            </a:extLst>
          </p:cNvPr>
          <p:cNvSpPr txBox="1"/>
          <p:nvPr/>
        </p:nvSpPr>
        <p:spPr>
          <a:xfrm>
            <a:off x="853227" y="6982595"/>
            <a:ext cx="1448823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지원</a:t>
            </a:r>
            <a:r>
              <a:rPr sz="1000" b="1" spc="-4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어플리케이션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40" name="object 30">
            <a:extLst>
              <a:ext uri="{FF2B5EF4-FFF2-40B4-BE49-F238E27FC236}">
                <a16:creationId xmlns="" xmlns:a16="http://schemas.microsoft.com/office/drawing/2014/main" id="{CED886B4-8C7A-40F1-BEFB-786C76F775DD}"/>
              </a:ext>
            </a:extLst>
          </p:cNvPr>
          <p:cNvSpPr txBox="1"/>
          <p:nvPr/>
        </p:nvSpPr>
        <p:spPr>
          <a:xfrm>
            <a:off x="3348477" y="6982595"/>
            <a:ext cx="1235047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안드로이드,</a:t>
            </a:r>
            <a:r>
              <a:rPr sz="1000" spc="-6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7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iOS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41" name="object 31">
            <a:extLst>
              <a:ext uri="{FF2B5EF4-FFF2-40B4-BE49-F238E27FC236}">
                <a16:creationId xmlns="" xmlns:a16="http://schemas.microsoft.com/office/drawing/2014/main" id="{72E21535-305F-4B1F-A79C-522C85219567}"/>
              </a:ext>
            </a:extLst>
          </p:cNvPr>
          <p:cNvSpPr txBox="1"/>
          <p:nvPr/>
        </p:nvSpPr>
        <p:spPr>
          <a:xfrm>
            <a:off x="853227" y="7291456"/>
            <a:ext cx="2057567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 err="1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방문</a:t>
            </a:r>
            <a:r>
              <a:rPr lang="ko-KR" altLang="en-US"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자</a:t>
            </a:r>
            <a:r>
              <a:rPr sz="1000" b="1" spc="-4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이력관리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42" name="object 32">
            <a:extLst>
              <a:ext uri="{FF2B5EF4-FFF2-40B4-BE49-F238E27FC236}">
                <a16:creationId xmlns="" xmlns:a16="http://schemas.microsoft.com/office/drawing/2014/main" id="{69ECE72C-6F3A-4267-BCD6-AAF21E51C906}"/>
              </a:ext>
            </a:extLst>
          </p:cNvPr>
          <p:cNvSpPr txBox="1"/>
          <p:nvPr/>
        </p:nvSpPr>
        <p:spPr>
          <a:xfrm>
            <a:off x="3348477" y="7291456"/>
            <a:ext cx="2509875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입주민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서버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연동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프로그램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및</a:t>
            </a:r>
            <a:r>
              <a:rPr sz="1000" spc="2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API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43" name="object 33">
            <a:extLst>
              <a:ext uri="{FF2B5EF4-FFF2-40B4-BE49-F238E27FC236}">
                <a16:creationId xmlns="" xmlns:a16="http://schemas.microsoft.com/office/drawing/2014/main" id="{CA53B140-813A-4479-B1F7-FB2F611996D1}"/>
              </a:ext>
            </a:extLst>
          </p:cNvPr>
          <p:cNvSpPr txBox="1"/>
          <p:nvPr/>
        </p:nvSpPr>
        <p:spPr>
          <a:xfrm>
            <a:off x="853227" y="7600317"/>
            <a:ext cx="1618872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방문자</a:t>
            </a:r>
            <a:r>
              <a:rPr sz="1000" b="1" spc="-4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출입권한제어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44" name="object 34">
            <a:extLst>
              <a:ext uri="{FF2B5EF4-FFF2-40B4-BE49-F238E27FC236}">
                <a16:creationId xmlns="" xmlns:a16="http://schemas.microsoft.com/office/drawing/2014/main" id="{9615676B-F705-468E-9277-5448080A434A}"/>
              </a:ext>
            </a:extLst>
          </p:cNvPr>
          <p:cNvSpPr txBox="1"/>
          <p:nvPr/>
        </p:nvSpPr>
        <p:spPr>
          <a:xfrm>
            <a:off x="3348477" y="7600317"/>
            <a:ext cx="2593055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방문자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인증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서버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연동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권한전송기능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45" name="object 35">
            <a:extLst>
              <a:ext uri="{FF2B5EF4-FFF2-40B4-BE49-F238E27FC236}">
                <a16:creationId xmlns="" xmlns:a16="http://schemas.microsoft.com/office/drawing/2014/main" id="{D7220BD9-C95B-49AD-9053-9814F0BB3B14}"/>
              </a:ext>
            </a:extLst>
          </p:cNvPr>
          <p:cNvSpPr txBox="1"/>
          <p:nvPr/>
        </p:nvSpPr>
        <p:spPr>
          <a:xfrm>
            <a:off x="853227" y="7909178"/>
            <a:ext cx="132832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주차 게이트</a:t>
            </a:r>
            <a:r>
              <a:rPr sz="1000" b="1" spc="-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연동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46" name="object 36">
            <a:extLst>
              <a:ext uri="{FF2B5EF4-FFF2-40B4-BE49-F238E27FC236}">
                <a16:creationId xmlns="" xmlns:a16="http://schemas.microsoft.com/office/drawing/2014/main" id="{ADD37940-6998-4CFE-A9E9-B792AF5B7197}"/>
              </a:ext>
            </a:extLst>
          </p:cNvPr>
          <p:cNvSpPr txBox="1"/>
          <p:nvPr/>
        </p:nvSpPr>
        <p:spPr>
          <a:xfrm>
            <a:off x="3348477" y="7909178"/>
            <a:ext cx="375824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주차관제 서버 연동 및</a:t>
            </a:r>
            <a:r>
              <a:rPr sz="1000" spc="7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API</a:t>
            </a:r>
            <a:r>
              <a:rPr lang="en-US"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(</a:t>
            </a:r>
            <a:r>
              <a:rPr lang="ko-KR" altLang="en-US"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방문차량예약서비스 </a:t>
            </a:r>
            <a:r>
              <a:rPr lang="ko-KR" altLang="en-US" sz="1000" spc="130" dirty="0" err="1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연동시</a:t>
            </a:r>
            <a:r>
              <a:rPr lang="ko-KR" altLang="en-US"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지원</a:t>
            </a:r>
            <a:r>
              <a:rPr lang="en-US" altLang="ko-KR" sz="1000" spc="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)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47" name="object 37">
            <a:extLst>
              <a:ext uri="{FF2B5EF4-FFF2-40B4-BE49-F238E27FC236}">
                <a16:creationId xmlns="" xmlns:a16="http://schemas.microsoft.com/office/drawing/2014/main" id="{66EA439D-52D1-429A-AC20-BC8D7F25BC03}"/>
              </a:ext>
            </a:extLst>
          </p:cNvPr>
          <p:cNvSpPr txBox="1"/>
          <p:nvPr/>
        </p:nvSpPr>
        <p:spPr>
          <a:xfrm>
            <a:off x="853227" y="8218039"/>
            <a:ext cx="1278774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엘리베이터</a:t>
            </a:r>
            <a:r>
              <a:rPr sz="1000" b="1" spc="-4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연동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48" name="object 38">
            <a:extLst>
              <a:ext uri="{FF2B5EF4-FFF2-40B4-BE49-F238E27FC236}">
                <a16:creationId xmlns="" xmlns:a16="http://schemas.microsoft.com/office/drawing/2014/main" id="{D0006B03-6543-4334-8ED0-EB42411F6625}"/>
              </a:ext>
            </a:extLst>
          </p:cNvPr>
          <p:cNvSpPr txBox="1"/>
          <p:nvPr/>
        </p:nvSpPr>
        <p:spPr>
          <a:xfrm>
            <a:off x="3348477" y="8218039"/>
            <a:ext cx="205599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엘리베이터</a:t>
            </a:r>
            <a:r>
              <a:rPr sz="1000" spc="-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서버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 err="1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연동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lang="ko-KR" altLang="en-US"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지원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49" name="object 39">
            <a:extLst>
              <a:ext uri="{FF2B5EF4-FFF2-40B4-BE49-F238E27FC236}">
                <a16:creationId xmlns="" xmlns:a16="http://schemas.microsoft.com/office/drawing/2014/main" id="{1D18B228-99E0-49F2-8689-93CE0763C9C6}"/>
              </a:ext>
            </a:extLst>
          </p:cNvPr>
          <p:cNvSpPr txBox="1"/>
          <p:nvPr/>
        </p:nvSpPr>
        <p:spPr>
          <a:xfrm>
            <a:off x="861572" y="8526316"/>
            <a:ext cx="96393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b="1" spc="1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단말기</a:t>
            </a:r>
            <a:r>
              <a:rPr sz="1000" b="1" spc="-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설치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50" name="object 40">
            <a:extLst>
              <a:ext uri="{FF2B5EF4-FFF2-40B4-BE49-F238E27FC236}">
                <a16:creationId xmlns="" xmlns:a16="http://schemas.microsoft.com/office/drawing/2014/main" id="{A460F986-B5E5-44F4-A748-FF74A49A335F}"/>
              </a:ext>
            </a:extLst>
          </p:cNvPr>
          <p:cNvSpPr txBox="1"/>
          <p:nvPr/>
        </p:nvSpPr>
        <p:spPr>
          <a:xfrm>
            <a:off x="3348466" y="8526953"/>
            <a:ext cx="2751278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설치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어플리케이션을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이용한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기기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세팅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51" name="object 41">
            <a:extLst>
              <a:ext uri="{FF2B5EF4-FFF2-40B4-BE49-F238E27FC236}">
                <a16:creationId xmlns="" xmlns:a16="http://schemas.microsoft.com/office/drawing/2014/main" id="{7495EB7B-48DE-41CE-87FA-4D9C61264DF4}"/>
              </a:ext>
            </a:extLst>
          </p:cNvPr>
          <p:cNvSpPr txBox="1"/>
          <p:nvPr/>
        </p:nvSpPr>
        <p:spPr>
          <a:xfrm>
            <a:off x="853214" y="8835814"/>
            <a:ext cx="132832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스마트폰 앱</a:t>
            </a:r>
            <a:r>
              <a:rPr sz="1000" b="1" spc="-1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설정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52" name="object 42">
            <a:extLst>
              <a:ext uri="{FF2B5EF4-FFF2-40B4-BE49-F238E27FC236}">
                <a16:creationId xmlns="" xmlns:a16="http://schemas.microsoft.com/office/drawing/2014/main" id="{DEB1726E-64D5-4625-8BB1-FEE280291A30}"/>
              </a:ext>
            </a:extLst>
          </p:cNvPr>
          <p:cNvSpPr txBox="1"/>
          <p:nvPr/>
        </p:nvSpPr>
        <p:spPr>
          <a:xfrm>
            <a:off x="3348465" y="8835814"/>
            <a:ext cx="2565027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수동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열림.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자동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열림.</a:t>
            </a:r>
            <a:r>
              <a:rPr sz="1000" spc="-1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원격제어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열림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53" name="object 43">
            <a:extLst>
              <a:ext uri="{FF2B5EF4-FFF2-40B4-BE49-F238E27FC236}">
                <a16:creationId xmlns="" xmlns:a16="http://schemas.microsoft.com/office/drawing/2014/main" id="{797D56F1-12F8-4F26-839E-EF3C6D2E63F5}"/>
              </a:ext>
            </a:extLst>
          </p:cNvPr>
          <p:cNvSpPr txBox="1"/>
          <p:nvPr/>
        </p:nvSpPr>
        <p:spPr>
          <a:xfrm>
            <a:off x="861572" y="9144065"/>
            <a:ext cx="96393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b="1" spc="1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방문자</a:t>
            </a:r>
            <a:r>
              <a:rPr sz="1000" b="1" spc="-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12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예약</a:t>
            </a:r>
            <a:endParaRPr sz="100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54" name="object 44">
            <a:extLst>
              <a:ext uri="{FF2B5EF4-FFF2-40B4-BE49-F238E27FC236}">
                <a16:creationId xmlns="" xmlns:a16="http://schemas.microsoft.com/office/drawing/2014/main" id="{E884C7D0-FBDE-44ED-9BF1-B0EF7369D936}"/>
              </a:ext>
            </a:extLst>
          </p:cNvPr>
          <p:cNvSpPr txBox="1"/>
          <p:nvPr/>
        </p:nvSpPr>
        <p:spPr>
          <a:xfrm>
            <a:off x="3348478" y="9144702"/>
            <a:ext cx="2659056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아파트방문시스템 어플리케이션</a:t>
            </a:r>
            <a:r>
              <a:rPr sz="1000" spc="-17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2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연동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57" name="object 47">
            <a:extLst>
              <a:ext uri="{FF2B5EF4-FFF2-40B4-BE49-F238E27FC236}">
                <a16:creationId xmlns="" xmlns:a16="http://schemas.microsoft.com/office/drawing/2014/main" id="{68637D36-BA7A-46A3-B565-ADF050ED6829}"/>
              </a:ext>
            </a:extLst>
          </p:cNvPr>
          <p:cNvSpPr txBox="1"/>
          <p:nvPr/>
        </p:nvSpPr>
        <p:spPr>
          <a:xfrm>
            <a:off x="853228" y="9461500"/>
            <a:ext cx="1392464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1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LED</a:t>
            </a:r>
            <a:r>
              <a:rPr sz="1000" b="1" spc="-3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sz="1000" b="1" spc="9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Indicator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58" name="object 48">
            <a:extLst>
              <a:ext uri="{FF2B5EF4-FFF2-40B4-BE49-F238E27FC236}">
                <a16:creationId xmlns="" xmlns:a16="http://schemas.microsoft.com/office/drawing/2014/main" id="{2FCECF11-B0BC-497F-9E54-8C2B119EEBED}"/>
              </a:ext>
            </a:extLst>
          </p:cNvPr>
          <p:cNvSpPr txBox="1"/>
          <p:nvPr/>
        </p:nvSpPr>
        <p:spPr>
          <a:xfrm>
            <a:off x="3348477" y="9461500"/>
            <a:ext cx="4110190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전원(RED),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14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모션감지(BLUE),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GREEN(네트워크,</a:t>
            </a:r>
            <a:r>
              <a:rPr sz="1000" spc="-1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 </a:t>
            </a:r>
            <a:r>
              <a:rPr sz="1000" spc="135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BLE)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  <p:sp>
        <p:nvSpPr>
          <p:cNvPr id="459" name="부제목 2">
            <a:extLst>
              <a:ext uri="{FF2B5EF4-FFF2-40B4-BE49-F238E27FC236}">
                <a16:creationId xmlns="" xmlns:a16="http://schemas.microsoft.com/office/drawing/2014/main" id="{4BC01320-FDF2-4ACD-9C0C-534550E32AF2}"/>
              </a:ext>
            </a:extLst>
          </p:cNvPr>
          <p:cNvSpPr txBox="1">
            <a:spLocks/>
          </p:cNvSpPr>
          <p:nvPr/>
        </p:nvSpPr>
        <p:spPr>
          <a:xfrm>
            <a:off x="8407327" y="4223427"/>
            <a:ext cx="2920711" cy="211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방문차량 등록</a:t>
            </a:r>
          </a:p>
        </p:txBody>
      </p:sp>
      <p:pic>
        <p:nvPicPr>
          <p:cNvPr id="460" name="그림 459">
            <a:extLst>
              <a:ext uri="{FF2B5EF4-FFF2-40B4-BE49-F238E27FC236}">
                <a16:creationId xmlns="" xmlns:a16="http://schemas.microsoft.com/office/drawing/2014/main" id="{6CD28102-47B0-4C23-AF3C-C3193847A48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927" y="6038143"/>
            <a:ext cx="482400" cy="482400"/>
          </a:xfrm>
          <a:prstGeom prst="rect">
            <a:avLst/>
          </a:prstGeom>
        </p:spPr>
      </p:pic>
      <p:pic>
        <p:nvPicPr>
          <p:cNvPr id="461" name="그림 460">
            <a:extLst>
              <a:ext uri="{FF2B5EF4-FFF2-40B4-BE49-F238E27FC236}">
                <a16:creationId xmlns="" xmlns:a16="http://schemas.microsoft.com/office/drawing/2014/main" id="{8AF2E1DA-8E9B-4575-967C-E7C715EA2ED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878" y="4246662"/>
            <a:ext cx="483449" cy="483449"/>
          </a:xfrm>
          <a:prstGeom prst="rect">
            <a:avLst/>
          </a:prstGeom>
        </p:spPr>
      </p:pic>
      <p:pic>
        <p:nvPicPr>
          <p:cNvPr id="462" name="그림 461">
            <a:extLst>
              <a:ext uri="{FF2B5EF4-FFF2-40B4-BE49-F238E27FC236}">
                <a16:creationId xmlns="" xmlns:a16="http://schemas.microsoft.com/office/drawing/2014/main" id="{1ECC0E21-484F-4B29-9F3D-66220F8922E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927" y="5141470"/>
            <a:ext cx="482400" cy="482400"/>
          </a:xfrm>
          <a:prstGeom prst="rect">
            <a:avLst/>
          </a:prstGeom>
        </p:spPr>
      </p:pic>
      <p:sp>
        <p:nvSpPr>
          <p:cNvPr id="463" name="부제목 2">
            <a:extLst>
              <a:ext uri="{FF2B5EF4-FFF2-40B4-BE49-F238E27FC236}">
                <a16:creationId xmlns="" xmlns:a16="http://schemas.microsoft.com/office/drawing/2014/main" id="{D9A6F067-D6E5-4AD2-9C5F-5D151C3CC13A}"/>
              </a:ext>
            </a:extLst>
          </p:cNvPr>
          <p:cNvSpPr txBox="1">
            <a:spLocks/>
          </p:cNvSpPr>
          <p:nvPr/>
        </p:nvSpPr>
        <p:spPr>
          <a:xfrm>
            <a:off x="8407327" y="5078393"/>
            <a:ext cx="3437682" cy="373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입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출차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알림</a:t>
            </a:r>
          </a:p>
        </p:txBody>
      </p:sp>
      <p:sp>
        <p:nvSpPr>
          <p:cNvPr id="464" name="부제목 2">
            <a:extLst>
              <a:ext uri="{FF2B5EF4-FFF2-40B4-BE49-F238E27FC236}">
                <a16:creationId xmlns="" xmlns:a16="http://schemas.microsoft.com/office/drawing/2014/main" id="{8A12085A-B685-499B-9555-63F747624CEC}"/>
              </a:ext>
            </a:extLst>
          </p:cNvPr>
          <p:cNvSpPr txBox="1">
            <a:spLocks/>
          </p:cNvSpPr>
          <p:nvPr/>
        </p:nvSpPr>
        <p:spPr>
          <a:xfrm>
            <a:off x="8407327" y="5903010"/>
            <a:ext cx="2712965" cy="335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주차 마일리지</a:t>
            </a:r>
          </a:p>
        </p:txBody>
      </p:sp>
      <p:sp>
        <p:nvSpPr>
          <p:cNvPr id="465" name="부제목 2">
            <a:extLst>
              <a:ext uri="{FF2B5EF4-FFF2-40B4-BE49-F238E27FC236}">
                <a16:creationId xmlns="" xmlns:a16="http://schemas.microsoft.com/office/drawing/2014/main" id="{41809B70-ED81-4CF3-9A79-A6BE6E8787C3}"/>
              </a:ext>
            </a:extLst>
          </p:cNvPr>
          <p:cNvSpPr txBox="1">
            <a:spLocks/>
          </p:cNvSpPr>
          <p:nvPr/>
        </p:nvSpPr>
        <p:spPr>
          <a:xfrm>
            <a:off x="8433769" y="4510210"/>
            <a:ext cx="6557442" cy="522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아파트 방문할 때 마다 세대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경비실을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호출해야하는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불편함 없는 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주차 예약 서비스</a:t>
            </a:r>
            <a:endParaRPr lang="en-US" altLang="ko-KR" sz="1100" b="1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66" name="부제목 2">
            <a:extLst>
              <a:ext uri="{FF2B5EF4-FFF2-40B4-BE49-F238E27FC236}">
                <a16:creationId xmlns="" xmlns:a16="http://schemas.microsoft.com/office/drawing/2014/main" id="{D7DF9688-8704-46A9-A445-3E32BB505B41}"/>
              </a:ext>
            </a:extLst>
          </p:cNvPr>
          <p:cNvSpPr txBox="1">
            <a:spLocks/>
          </p:cNvSpPr>
          <p:nvPr/>
        </p:nvSpPr>
        <p:spPr>
          <a:xfrm>
            <a:off x="8413677" y="5355925"/>
            <a:ext cx="4673122" cy="194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방문차량이 언제 도착할지 몰라 대기 하지 않아도 되는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입주민 편의 서비스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ko-KR" altLang="en-US" sz="1100" b="1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67" name="부제목 2">
            <a:extLst>
              <a:ext uri="{FF2B5EF4-FFF2-40B4-BE49-F238E27FC236}">
                <a16:creationId xmlns="" xmlns:a16="http://schemas.microsoft.com/office/drawing/2014/main" id="{A94591E5-9233-4917-A257-664CABE8E687}"/>
              </a:ext>
            </a:extLst>
          </p:cNvPr>
          <p:cNvSpPr txBox="1">
            <a:spLocks/>
          </p:cNvSpPr>
          <p:nvPr/>
        </p:nvSpPr>
        <p:spPr>
          <a:xfrm>
            <a:off x="8413676" y="6165384"/>
            <a:ext cx="4459321" cy="482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지능형 주차 통계 프로그램으로 외부차량 단속 과</a:t>
            </a:r>
            <a:endParaRPr lang="en-US" altLang="ko-KR" sz="1100" b="1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>
              <a:lnSpc>
                <a:spcPct val="100000"/>
              </a:lnSpc>
            </a:pP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세대 주차 마일리지 서비스 제공으로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주차질서 확립</a:t>
            </a:r>
            <a:endParaRPr lang="ko-KR" altLang="en-US" sz="1100" b="1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468" name="그림 467" descr="텍스트, 장난감이(가) 표시된 사진&#10;&#10;자동 생성된 설명">
            <a:extLst>
              <a:ext uri="{FF2B5EF4-FFF2-40B4-BE49-F238E27FC236}">
                <a16:creationId xmlns="" xmlns:a16="http://schemas.microsoft.com/office/drawing/2014/main" id="{47160EA4-46AE-4D9A-B165-E6EF4BD26CF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9507" y="4996046"/>
            <a:ext cx="2141704" cy="2122745"/>
          </a:xfrm>
          <a:prstGeom prst="rect">
            <a:avLst/>
          </a:prstGeom>
        </p:spPr>
      </p:pic>
      <p:sp>
        <p:nvSpPr>
          <p:cNvPr id="469" name="부제목 2">
            <a:extLst>
              <a:ext uri="{FF2B5EF4-FFF2-40B4-BE49-F238E27FC236}">
                <a16:creationId xmlns="" xmlns:a16="http://schemas.microsoft.com/office/drawing/2014/main" id="{4214B7AF-F5D9-4FB9-894F-C3967B2CD125}"/>
              </a:ext>
            </a:extLst>
          </p:cNvPr>
          <p:cNvSpPr txBox="1">
            <a:spLocks/>
          </p:cNvSpPr>
          <p:nvPr/>
        </p:nvSpPr>
        <p:spPr>
          <a:xfrm>
            <a:off x="7875836" y="9915051"/>
            <a:ext cx="5479939" cy="689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685800" latinLnBrk="1">
              <a:lnSpc>
                <a:spcPct val="100000"/>
              </a:lnSpc>
              <a:spcBef>
                <a:spcPct val="0"/>
              </a:spcBef>
              <a:buNone/>
              <a:defRPr sz="1400">
                <a:solidFill>
                  <a:srgbClr val="525252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  <a:lvl2pPr marL="3429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>
              <a:lnSpc>
                <a:spcPct val="150000"/>
              </a:lnSpc>
            </a:pPr>
            <a:r>
              <a:rPr lang="ko-KR" altLang="en-US" sz="1600" b="1" dirty="0" err="1">
                <a:solidFill>
                  <a:srgbClr val="0D5183"/>
                </a:solidFill>
              </a:rPr>
              <a:t>아파트먼트</a:t>
            </a:r>
            <a:r>
              <a:rPr lang="ko-KR" altLang="en-US" sz="1600" b="1" dirty="0">
                <a:solidFill>
                  <a:srgbClr val="0D5183"/>
                </a:solidFill>
              </a:rPr>
              <a:t> 서비스는 중흥</a:t>
            </a:r>
            <a:r>
              <a:rPr lang="en-US" altLang="ko-KR" sz="1600" b="1" dirty="0">
                <a:solidFill>
                  <a:srgbClr val="0D5183"/>
                </a:solidFill>
              </a:rPr>
              <a:t>S</a:t>
            </a:r>
            <a:r>
              <a:rPr lang="ko-KR" altLang="en-US" sz="1600" b="1" dirty="0">
                <a:solidFill>
                  <a:srgbClr val="0D5183"/>
                </a:solidFill>
              </a:rPr>
              <a:t>클래스 아파트의 입주민 편의 서비스 향상을 위해 입주민 분들과 함께 만들어갑니다</a:t>
            </a:r>
            <a:r>
              <a:rPr lang="en-US" altLang="ko-KR" sz="1600" b="1" dirty="0">
                <a:solidFill>
                  <a:srgbClr val="0D5183"/>
                </a:solidFill>
              </a:rPr>
              <a:t>. </a:t>
            </a:r>
            <a:endParaRPr lang="ko-KR" altLang="en-US" sz="1600" b="1" dirty="0">
              <a:solidFill>
                <a:srgbClr val="0D5183"/>
              </a:solidFill>
            </a:endParaRPr>
          </a:p>
        </p:txBody>
      </p:sp>
      <p:pic>
        <p:nvPicPr>
          <p:cNvPr id="470" name="그림 469">
            <a:extLst>
              <a:ext uri="{FF2B5EF4-FFF2-40B4-BE49-F238E27FC236}">
                <a16:creationId xmlns="" xmlns:a16="http://schemas.microsoft.com/office/drawing/2014/main" id="{509C00AE-A25B-4818-9A7D-1402898AD326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78" y="8510171"/>
            <a:ext cx="482400" cy="482400"/>
          </a:xfrm>
          <a:prstGeom prst="rect">
            <a:avLst/>
          </a:prstGeom>
        </p:spPr>
      </p:pic>
      <p:sp>
        <p:nvSpPr>
          <p:cNvPr id="471" name="부제목 2">
            <a:extLst>
              <a:ext uri="{FF2B5EF4-FFF2-40B4-BE49-F238E27FC236}">
                <a16:creationId xmlns="" xmlns:a16="http://schemas.microsoft.com/office/drawing/2014/main" id="{7886737D-3580-4B82-8FFD-8BAEC81A712D}"/>
              </a:ext>
            </a:extLst>
          </p:cNvPr>
          <p:cNvSpPr txBox="1">
            <a:spLocks/>
          </p:cNvSpPr>
          <p:nvPr/>
        </p:nvSpPr>
        <p:spPr>
          <a:xfrm>
            <a:off x="8459578" y="8486825"/>
            <a:ext cx="3490190" cy="326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공동현관 출입통제 시스템 </a:t>
            </a:r>
            <a:r>
              <a:rPr lang="ko-KR" altLang="en-US" b="1" dirty="0" err="1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에이패스</a:t>
            </a:r>
            <a:endParaRPr lang="ko-KR" altLang="en-US" b="1" dirty="0">
              <a:solidFill>
                <a:srgbClr val="4C93FF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72" name="부제목 2">
            <a:extLst>
              <a:ext uri="{FF2B5EF4-FFF2-40B4-BE49-F238E27FC236}">
                <a16:creationId xmlns="" xmlns:a16="http://schemas.microsoft.com/office/drawing/2014/main" id="{1EA1F92B-798A-407B-9362-8AEA620F04FD}"/>
              </a:ext>
            </a:extLst>
          </p:cNvPr>
          <p:cNvSpPr txBox="1">
            <a:spLocks/>
          </p:cNvSpPr>
          <p:nvPr/>
        </p:nvSpPr>
        <p:spPr>
          <a:xfrm>
            <a:off x="8465928" y="8783420"/>
            <a:ext cx="4763282" cy="209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b="1" dirty="0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비밀번호 입력이나 키 없이 스마트폰만 있으면 </a:t>
            </a:r>
            <a:r>
              <a:rPr lang="ko-KR" altLang="en-US" sz="1100" b="1" dirty="0">
                <a:solidFill>
                  <a:srgbClr val="4C93FF"/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공동현관  스마트키</a:t>
            </a:r>
          </a:p>
        </p:txBody>
      </p:sp>
      <p:pic>
        <p:nvPicPr>
          <p:cNvPr id="473" name="그림 472">
            <a:extLst>
              <a:ext uri="{FF2B5EF4-FFF2-40B4-BE49-F238E27FC236}">
                <a16:creationId xmlns="" xmlns:a16="http://schemas.microsoft.com/office/drawing/2014/main" id="{23CD95FA-5B03-45E8-94A3-B662F2DE9269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78" y="9246335"/>
            <a:ext cx="482400" cy="482400"/>
          </a:xfrm>
          <a:prstGeom prst="rect">
            <a:avLst/>
          </a:prstGeom>
        </p:spPr>
      </p:pic>
      <p:sp>
        <p:nvSpPr>
          <p:cNvPr id="474" name="부제목 2">
            <a:extLst>
              <a:ext uri="{FF2B5EF4-FFF2-40B4-BE49-F238E27FC236}">
                <a16:creationId xmlns="" xmlns:a16="http://schemas.microsoft.com/office/drawing/2014/main" id="{0A1F9536-0503-40A3-9F21-1F4EFF6465B6}"/>
              </a:ext>
            </a:extLst>
          </p:cNvPr>
          <p:cNvSpPr txBox="1">
            <a:spLocks/>
          </p:cNvSpPr>
          <p:nvPr/>
        </p:nvSpPr>
        <p:spPr>
          <a:xfrm>
            <a:off x="8459578" y="9222989"/>
            <a:ext cx="3490190" cy="326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공동현관 엘리베이터 호출 </a:t>
            </a:r>
          </a:p>
        </p:txBody>
      </p:sp>
      <p:sp>
        <p:nvSpPr>
          <p:cNvPr id="475" name="부제목 2">
            <a:extLst>
              <a:ext uri="{FF2B5EF4-FFF2-40B4-BE49-F238E27FC236}">
                <a16:creationId xmlns="" xmlns:a16="http://schemas.microsoft.com/office/drawing/2014/main" id="{71DB9A5C-4884-4DAE-AC7E-C3DF16921181}"/>
              </a:ext>
            </a:extLst>
          </p:cNvPr>
          <p:cNvSpPr txBox="1">
            <a:spLocks/>
          </p:cNvSpPr>
          <p:nvPr/>
        </p:nvSpPr>
        <p:spPr>
          <a:xfrm>
            <a:off x="8465928" y="9519584"/>
            <a:ext cx="4410419" cy="24190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200" b="1" dirty="0" err="1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에이패스로</a:t>
            </a:r>
            <a:r>
              <a:rPr lang="ko-KR" altLang="en-US" sz="1200" b="1" dirty="0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200" b="1" dirty="0" err="1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공동현관문에서</a:t>
            </a:r>
            <a:r>
              <a:rPr lang="ko-KR" altLang="en-US" sz="1200" b="1" dirty="0">
                <a:solidFill>
                  <a:srgbClr val="4C93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엘리베이터 호출까지 </a:t>
            </a:r>
            <a:r>
              <a:rPr lang="ko-KR" altLang="en-US" sz="1200" b="1" dirty="0" err="1">
                <a:solidFill>
                  <a:srgbClr val="4C93FF"/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비대면</a:t>
            </a:r>
            <a:r>
              <a:rPr lang="ko-KR" altLang="en-US" sz="1200" b="1" dirty="0">
                <a:solidFill>
                  <a:srgbClr val="4C93FF"/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1200" b="1" dirty="0">
                <a:solidFill>
                  <a:srgbClr val="4C93FF"/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IoT </a:t>
            </a:r>
            <a:r>
              <a:rPr lang="ko-KR" altLang="en-US" sz="1200" b="1" dirty="0">
                <a:solidFill>
                  <a:srgbClr val="4C93FF"/>
                </a:solidFill>
                <a:highlight>
                  <a:srgbClr val="FFFF00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서비스</a:t>
            </a:r>
            <a:endParaRPr lang="ko-KR" altLang="en-US" sz="1100" b="1" dirty="0">
              <a:solidFill>
                <a:srgbClr val="4C93FF"/>
              </a:solidFill>
              <a:highlight>
                <a:srgbClr val="FFFF00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476" name="그림 475">
            <a:extLst>
              <a:ext uri="{FF2B5EF4-FFF2-40B4-BE49-F238E27FC236}">
                <a16:creationId xmlns="" xmlns:a16="http://schemas.microsoft.com/office/drawing/2014/main" id="{4DFDC8B1-19C1-4051-8FC3-9F5CA1B3843B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145" y="8431391"/>
            <a:ext cx="2075401" cy="1554989"/>
          </a:xfrm>
          <a:prstGeom prst="rect">
            <a:avLst/>
          </a:prstGeom>
        </p:spPr>
      </p:pic>
      <p:pic>
        <p:nvPicPr>
          <p:cNvPr id="477" name="그림 476">
            <a:extLst>
              <a:ext uri="{FF2B5EF4-FFF2-40B4-BE49-F238E27FC236}">
                <a16:creationId xmlns="" xmlns:a16="http://schemas.microsoft.com/office/drawing/2014/main" id="{E8B319E8-BBEF-48F8-AD8C-02154910D1C6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39" y="7728391"/>
            <a:ext cx="560799" cy="629513"/>
          </a:xfrm>
          <a:prstGeom prst="rect">
            <a:avLst/>
          </a:prstGeom>
        </p:spPr>
      </p:pic>
      <p:pic>
        <p:nvPicPr>
          <p:cNvPr id="478" name="그림 477">
            <a:extLst>
              <a:ext uri="{FF2B5EF4-FFF2-40B4-BE49-F238E27FC236}">
                <a16:creationId xmlns="" xmlns:a16="http://schemas.microsoft.com/office/drawing/2014/main" id="{46C3628E-ED69-4A08-8352-390A20EB50CA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667" y="2504504"/>
            <a:ext cx="2026902" cy="2050392"/>
          </a:xfrm>
          <a:prstGeom prst="rect">
            <a:avLst/>
          </a:prstGeom>
        </p:spPr>
      </p:pic>
      <p:sp>
        <p:nvSpPr>
          <p:cNvPr id="480" name="TextBox 479">
            <a:extLst>
              <a:ext uri="{FF2B5EF4-FFF2-40B4-BE49-F238E27FC236}">
                <a16:creationId xmlns="" xmlns:a16="http://schemas.microsoft.com/office/drawing/2014/main" id="{A65E0263-502B-4AA8-8792-E65AB6881A31}"/>
              </a:ext>
            </a:extLst>
          </p:cNvPr>
          <p:cNvSpPr txBox="1"/>
          <p:nvPr/>
        </p:nvSpPr>
        <p:spPr>
          <a:xfrm>
            <a:off x="7958299" y="2636990"/>
            <a:ext cx="45538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지능화되고 있는 아파트 서비스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아파트는 주차예약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공동현관 프리패스  도입하여 정상운영을 시작하였습니다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입주자대표회의는 입주민 편의와 아파트 가치를 높이기 위해 항상 노력하겠습니다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83" name="TextBox 482">
            <a:extLst>
              <a:ext uri="{FF2B5EF4-FFF2-40B4-BE49-F238E27FC236}">
                <a16:creationId xmlns="" xmlns:a16="http://schemas.microsoft.com/office/drawing/2014/main" id="{23D7CA20-3E4E-4893-928D-304837AF669D}"/>
              </a:ext>
            </a:extLst>
          </p:cNvPr>
          <p:cNvSpPr txBox="1"/>
          <p:nvPr/>
        </p:nvSpPr>
        <p:spPr>
          <a:xfrm>
            <a:off x="496301" y="5309030"/>
            <a:ext cx="5052520" cy="1104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3188" indent="-10318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12800" algn="l"/>
                <a:tab pos="990600" algn="l"/>
                <a:tab pos="1974850" algn="l"/>
              </a:tabLst>
              <a:defRPr/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휴대폰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아파트먼트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앱만으로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거주동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라인의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공동현관기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자동 출입 기능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  <a:p>
            <a:pPr marL="103188" indent="-10318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12800" algn="l"/>
                <a:tab pos="990600" algn="l"/>
                <a:tab pos="1974850" algn="l"/>
              </a:tabLst>
              <a:defRPr/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동작상태별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(BLE(Blue),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모션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릴레이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)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LED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표시 기능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  <a:p>
            <a:pPr marL="103188" indent="-10318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12800" algn="l"/>
                <a:tab pos="990600" algn="l"/>
                <a:tab pos="1974850" algn="l"/>
              </a:tabLst>
              <a:defRPr/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설치환경에 맞게 모션센서 안테나 각도 변경 가능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  <a:p>
            <a:pPr marL="103188" indent="-10318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12800" algn="l"/>
                <a:tab pos="990600" algn="l"/>
                <a:tab pos="1974850" algn="l"/>
              </a:tabLst>
              <a:defRPr/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빠른 설치 및 테스트 가능하도록 무선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설정앱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 연동 기능 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</p:txBody>
      </p:sp>
      <p:sp>
        <p:nvSpPr>
          <p:cNvPr id="484" name="object 47">
            <a:extLst>
              <a:ext uri="{FF2B5EF4-FFF2-40B4-BE49-F238E27FC236}">
                <a16:creationId xmlns="" xmlns:a16="http://schemas.microsoft.com/office/drawing/2014/main" id="{4D7DCCFE-B28B-417C-976A-CD9BFF98C461}"/>
              </a:ext>
            </a:extLst>
          </p:cNvPr>
          <p:cNvSpPr txBox="1"/>
          <p:nvPr/>
        </p:nvSpPr>
        <p:spPr>
          <a:xfrm>
            <a:off x="861572" y="9831168"/>
            <a:ext cx="1392464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spc="1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자가</a:t>
            </a:r>
            <a:r>
              <a:rPr lang="en-US" sz="1000" b="1" spc="1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 </a:t>
            </a:r>
            <a:r>
              <a:rPr lang="ko-KR" altLang="en-US" sz="1000" b="1" spc="14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나눔스퀘어OTF_ac Bold"/>
              </a:rPr>
              <a:t>진단 기능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나눔스퀘어OTF_ac Bold"/>
            </a:endParaRPr>
          </a:p>
        </p:txBody>
      </p:sp>
      <p:sp>
        <p:nvSpPr>
          <p:cNvPr id="485" name="object 48">
            <a:extLst>
              <a:ext uri="{FF2B5EF4-FFF2-40B4-BE49-F238E27FC236}">
                <a16:creationId xmlns="" xmlns:a16="http://schemas.microsoft.com/office/drawing/2014/main" id="{899C6C3C-F5F0-4285-BEE8-ACA622F35E83}"/>
              </a:ext>
            </a:extLst>
          </p:cNvPr>
          <p:cNvSpPr txBox="1"/>
          <p:nvPr/>
        </p:nvSpPr>
        <p:spPr>
          <a:xfrm>
            <a:off x="3348477" y="9834532"/>
            <a:ext cx="4110190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spc="100" dirty="0">
                <a:solidFill>
                  <a:srgbClr val="2E2E2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현대백화점OTF 굵은글꼴"/>
              </a:rPr>
              <a:t>사용자 접근 권한 자가진단 기능 제공</a:t>
            </a:r>
            <a:endParaRPr sz="1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현대백화점OTF 굵은글꼴"/>
            </a:endParaRPr>
          </a:p>
        </p:txBody>
      </p:sp>
    </p:spTree>
    <p:extLst>
      <p:ext uri="{BB962C8B-B14F-4D97-AF65-F5344CB8AC3E}">
        <p14:creationId xmlns:p14="http://schemas.microsoft.com/office/powerpoint/2010/main" val="210013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427197" y="423095"/>
            <a:ext cx="464184" cy="414655"/>
            <a:chOff x="427197" y="423095"/>
            <a:chExt cx="464184" cy="414655"/>
          </a:xfrm>
        </p:grpSpPr>
        <p:sp>
          <p:nvSpPr>
            <p:cNvPr id="11" name="object 11"/>
            <p:cNvSpPr/>
            <p:nvPr/>
          </p:nvSpPr>
          <p:spPr>
            <a:xfrm>
              <a:off x="427197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3" y="3164"/>
                  </a:lnTo>
                  <a:lnTo>
                    <a:pt x="70019" y="11949"/>
                  </a:lnTo>
                  <a:lnTo>
                    <a:pt x="58861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5" y="409157"/>
                  </a:lnTo>
                  <a:lnTo>
                    <a:pt x="452761" y="396117"/>
                  </a:lnTo>
                  <a:lnTo>
                    <a:pt x="462808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4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17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24" y="12230"/>
                  </a:lnTo>
                  <a:lnTo>
                    <a:pt x="11201" y="16827"/>
                  </a:lnTo>
                  <a:lnTo>
                    <a:pt x="3670" y="16827"/>
                  </a:lnTo>
                  <a:lnTo>
                    <a:pt x="3670" y="4267"/>
                  </a:lnTo>
                  <a:lnTo>
                    <a:pt x="11201" y="4267"/>
                  </a:lnTo>
                  <a:lnTo>
                    <a:pt x="18364" y="9690"/>
                  </a:lnTo>
                  <a:lnTo>
                    <a:pt x="18364" y="2717"/>
                  </a:lnTo>
                  <a:lnTo>
                    <a:pt x="17043" y="1714"/>
                  </a:lnTo>
                  <a:lnTo>
                    <a:pt x="14147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70" y="36931"/>
                  </a:lnTo>
                  <a:lnTo>
                    <a:pt x="3670" y="20193"/>
                  </a:lnTo>
                  <a:lnTo>
                    <a:pt x="14147" y="20193"/>
                  </a:lnTo>
                  <a:lnTo>
                    <a:pt x="17043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82" y="36931"/>
                  </a:moveTo>
                  <a:lnTo>
                    <a:pt x="84467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96" y="24104"/>
                  </a:lnTo>
                  <a:lnTo>
                    <a:pt x="71132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54" y="914"/>
                  </a:lnTo>
                  <a:lnTo>
                    <a:pt x="53682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40" y="27470"/>
                  </a:lnTo>
                  <a:lnTo>
                    <a:pt x="84302" y="36931"/>
                  </a:lnTo>
                  <a:lnTo>
                    <a:pt x="88582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397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699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24" y="6870"/>
                  </a:lnTo>
                  <a:lnTo>
                    <a:pt x="146824" y="4381"/>
                  </a:lnTo>
                  <a:lnTo>
                    <a:pt x="145415" y="2743"/>
                  </a:lnTo>
                  <a:lnTo>
                    <a:pt x="143865" y="1612"/>
                  </a:lnTo>
                  <a:lnTo>
                    <a:pt x="140538" y="317"/>
                  </a:lnTo>
                  <a:lnTo>
                    <a:pt x="138696" y="0"/>
                  </a:lnTo>
                  <a:lnTo>
                    <a:pt x="135191" y="0"/>
                  </a:lnTo>
                  <a:lnTo>
                    <a:pt x="125006" y="8496"/>
                  </a:lnTo>
                  <a:lnTo>
                    <a:pt x="125006" y="11887"/>
                  </a:lnTo>
                  <a:lnTo>
                    <a:pt x="138747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05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77" y="34493"/>
                  </a:lnTo>
                  <a:lnTo>
                    <a:pt x="133870" y="34493"/>
                  </a:lnTo>
                  <a:lnTo>
                    <a:pt x="132232" y="34099"/>
                  </a:lnTo>
                  <a:lnTo>
                    <a:pt x="129463" y="32499"/>
                  </a:lnTo>
                  <a:lnTo>
                    <a:pt x="128384" y="31445"/>
                  </a:lnTo>
                  <a:lnTo>
                    <a:pt x="127596" y="30111"/>
                  </a:lnTo>
                  <a:lnTo>
                    <a:pt x="124244" y="32512"/>
                  </a:lnTo>
                  <a:lnTo>
                    <a:pt x="125628" y="34404"/>
                  </a:lnTo>
                  <a:lnTo>
                    <a:pt x="127317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07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51" y="25247"/>
                  </a:moveTo>
                  <a:lnTo>
                    <a:pt x="198005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71" y="14554"/>
                  </a:lnTo>
                  <a:lnTo>
                    <a:pt x="190842" y="12763"/>
                  </a:lnTo>
                  <a:lnTo>
                    <a:pt x="190385" y="11493"/>
                  </a:lnTo>
                  <a:lnTo>
                    <a:pt x="190385" y="8737"/>
                  </a:lnTo>
                  <a:lnTo>
                    <a:pt x="197116" y="3352"/>
                  </a:lnTo>
                  <a:lnTo>
                    <a:pt x="201117" y="3352"/>
                  </a:lnTo>
                  <a:lnTo>
                    <a:pt x="203441" y="4521"/>
                  </a:lnTo>
                  <a:lnTo>
                    <a:pt x="205041" y="6870"/>
                  </a:lnTo>
                  <a:lnTo>
                    <a:pt x="208241" y="4381"/>
                  </a:lnTo>
                  <a:lnTo>
                    <a:pt x="206819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08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42" y="22148"/>
                  </a:lnTo>
                  <a:lnTo>
                    <a:pt x="202882" y="23266"/>
                  </a:lnTo>
                  <a:lnTo>
                    <a:pt x="203568" y="23964"/>
                  </a:lnTo>
                  <a:lnTo>
                    <a:pt x="204622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49" y="34099"/>
                  </a:lnTo>
                  <a:lnTo>
                    <a:pt x="190868" y="32499"/>
                  </a:lnTo>
                  <a:lnTo>
                    <a:pt x="189788" y="31445"/>
                  </a:lnTo>
                  <a:lnTo>
                    <a:pt x="189014" y="30111"/>
                  </a:lnTo>
                  <a:lnTo>
                    <a:pt x="185661" y="32512"/>
                  </a:lnTo>
                  <a:lnTo>
                    <a:pt x="187045" y="34404"/>
                  </a:lnTo>
                  <a:lnTo>
                    <a:pt x="188734" y="35763"/>
                  </a:lnTo>
                  <a:lnTo>
                    <a:pt x="192697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51" y="29044"/>
                  </a:lnTo>
                  <a:lnTo>
                    <a:pt x="208851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975" y="484482"/>
              <a:ext cx="236418" cy="208815"/>
            </a:xfrm>
            <a:prstGeom prst="rect">
              <a:avLst/>
            </a:prstGeom>
          </p:spPr>
        </p:pic>
      </p:grpSp>
      <p:sp>
        <p:nvSpPr>
          <p:cNvPr id="426" name="object 4">
            <a:extLst>
              <a:ext uri="{FF2B5EF4-FFF2-40B4-BE49-F238E27FC236}">
                <a16:creationId xmlns="" xmlns:a16="http://schemas.microsoft.com/office/drawing/2014/main" id="{084187BB-2008-40D6-B114-C314116A63DD}"/>
              </a:ext>
            </a:extLst>
          </p:cNvPr>
          <p:cNvSpPr txBox="1"/>
          <p:nvPr/>
        </p:nvSpPr>
        <p:spPr>
          <a:xfrm>
            <a:off x="1131397" y="567181"/>
            <a:ext cx="18599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spc="229" dirty="0">
                <a:solidFill>
                  <a:srgbClr val="29264A"/>
                </a:solidFill>
                <a:latin typeface="나눔스퀘어OTF_ac Bold"/>
                <a:cs typeface="나눔스퀘어OTF_ac Bold"/>
              </a:rPr>
              <a:t>설치 현장</a:t>
            </a:r>
            <a:endParaRPr sz="1600" dirty="0">
              <a:latin typeface="나눔스퀘어OTF_ac Bold"/>
              <a:cs typeface="나눔스퀘어OTF_ac Bold"/>
            </a:endParaRPr>
          </a:p>
        </p:txBody>
      </p:sp>
      <p:pic>
        <p:nvPicPr>
          <p:cNvPr id="113" name="그림 112">
            <a:extLst>
              <a:ext uri="{FF2B5EF4-FFF2-40B4-BE49-F238E27FC236}">
                <a16:creationId xmlns="" xmlns:a16="http://schemas.microsoft.com/office/drawing/2014/main" id="{72BAFA85-FB78-4BAA-BB84-852761BC3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325" y="1064537"/>
            <a:ext cx="3563750" cy="3085319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="" xmlns:a16="http://schemas.microsoft.com/office/drawing/2014/main" id="{24533AD0-8649-407E-9904-D97BB833C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328" y="1039950"/>
            <a:ext cx="3091010" cy="3108133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="" xmlns:a16="http://schemas.microsoft.com/office/drawing/2014/main" id="{6C60EBBF-3F8F-4162-A79A-781AC3389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97" y="4317949"/>
            <a:ext cx="2189563" cy="2326265"/>
          </a:xfrm>
          <a:prstGeom prst="rect">
            <a:avLst/>
          </a:prstGeom>
        </p:spPr>
      </p:pic>
      <p:sp>
        <p:nvSpPr>
          <p:cNvPr id="117" name="직사각형 116">
            <a:extLst>
              <a:ext uri="{FF2B5EF4-FFF2-40B4-BE49-F238E27FC236}">
                <a16:creationId xmlns="" xmlns:a16="http://schemas.microsoft.com/office/drawing/2014/main" id="{2E4670F3-8F7B-42C2-94F8-38CA1AC97BBB}"/>
              </a:ext>
            </a:extLst>
          </p:cNvPr>
          <p:cNvSpPr/>
          <p:nvPr/>
        </p:nvSpPr>
        <p:spPr bwMode="auto">
          <a:xfrm>
            <a:off x="9368720" y="3124634"/>
            <a:ext cx="391102" cy="56133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lIns="57150" tIns="19050" rIns="57150" bIns="19050" rtlCol="0" anchor="ctr"/>
          <a:lstStyle/>
          <a:p>
            <a:pPr marL="228600" indent="-228600" algn="ctr">
              <a:lnSpc>
                <a:spcPct val="150000"/>
              </a:lnSpc>
              <a:buFont typeface="Wingdings" pitchFamily="2" charset="2"/>
              <a:buChar char="§"/>
            </a:pPr>
            <a:endParaRPr kumimoji="0" lang="ko-KR" altLang="en-US" sz="14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18" name="직선 화살표 연결선 117">
            <a:extLst>
              <a:ext uri="{FF2B5EF4-FFF2-40B4-BE49-F238E27FC236}">
                <a16:creationId xmlns="" xmlns:a16="http://schemas.microsoft.com/office/drawing/2014/main" id="{811C4DB4-0E55-4B1D-A788-2B5B0C4EF42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640893" y="3677579"/>
            <a:ext cx="59463" cy="6421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9" name="직사각형 118">
            <a:extLst>
              <a:ext uri="{FF2B5EF4-FFF2-40B4-BE49-F238E27FC236}">
                <a16:creationId xmlns="" xmlns:a16="http://schemas.microsoft.com/office/drawing/2014/main" id="{DA695389-730F-4BF7-A50E-667B79841BC7}"/>
              </a:ext>
            </a:extLst>
          </p:cNvPr>
          <p:cNvSpPr/>
          <p:nvPr/>
        </p:nvSpPr>
        <p:spPr bwMode="auto">
          <a:xfrm>
            <a:off x="8735094" y="4335457"/>
            <a:ext cx="1643614" cy="342895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lIns="57150" tIns="19050" rIns="57150" bIns="19050" rtlCol="0" anchor="ctr"/>
          <a:lstStyle/>
          <a:p>
            <a:pPr algn="ctr"/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최악 조건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 닫힘 감지 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인체감지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0" name="그림 119">
            <a:extLst>
              <a:ext uri="{FF2B5EF4-FFF2-40B4-BE49-F238E27FC236}">
                <a16:creationId xmlns="" xmlns:a16="http://schemas.microsoft.com/office/drawing/2014/main" id="{8D1C2FE8-0667-4C1F-AFC9-FCCFA631C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327" y="1039950"/>
            <a:ext cx="2665015" cy="3108133"/>
          </a:xfrm>
          <a:prstGeom prst="rect">
            <a:avLst/>
          </a:prstGeom>
        </p:spPr>
      </p:pic>
      <p:pic>
        <p:nvPicPr>
          <p:cNvPr id="121" name="그림 120">
            <a:extLst>
              <a:ext uri="{FF2B5EF4-FFF2-40B4-BE49-F238E27FC236}">
                <a16:creationId xmlns="" xmlns:a16="http://schemas.microsoft.com/office/drawing/2014/main" id="{E69CDC74-28F5-489B-AC84-94EC1756D8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204" y="4317949"/>
            <a:ext cx="2016513" cy="230580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381BD5CC-2F38-4C69-B39A-F58DE886F6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2850" y="6015049"/>
            <a:ext cx="6609016" cy="440883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C96C94E8-AFB0-4AB3-90BD-21C96291C0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011" y="6015048"/>
            <a:ext cx="6589007" cy="437008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8C6FEFA1-4FCE-4F20-A97B-C99CEE8F47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19485" y="599579"/>
            <a:ext cx="2352381" cy="5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4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1267765" y="6637928"/>
            <a:ext cx="12608791" cy="329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cxnSp>
        <p:nvCxnSpPr>
          <p:cNvPr id="4" name="직선 연결선 3"/>
          <p:cNvCxnSpPr/>
          <p:nvPr/>
        </p:nvCxnSpPr>
        <p:spPr>
          <a:xfrm flipV="1">
            <a:off x="3321436" y="850680"/>
            <a:ext cx="10064375" cy="11983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55830" y="465779"/>
            <a:ext cx="1787669" cy="572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119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설치방법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255830" y="1641141"/>
            <a:ext cx="6078895" cy="223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l="438" t="2016" r="60931" b="28723"/>
          <a:stretch/>
        </p:blipFill>
        <p:spPr>
          <a:xfrm>
            <a:off x="1426728" y="1807334"/>
            <a:ext cx="616183" cy="6290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37716" y="1967425"/>
            <a:ext cx="5136342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장비 설치 </a:t>
            </a:r>
            <a:r>
              <a:rPr lang="en-US" altLang="ko-KR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설치 기간 </a:t>
            </a:r>
            <a:r>
              <a:rPr lang="en-US" altLang="ko-KR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계약 후 </a:t>
            </a:r>
            <a:r>
              <a:rPr lang="en-US" altLang="ko-KR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개월 이내</a:t>
            </a:r>
            <a:r>
              <a:rPr lang="en-US" altLang="ko-KR" sz="1871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1871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42911" y="2696889"/>
            <a:ext cx="3100529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기기 값</a:t>
            </a: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및 설치비 </a:t>
            </a: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9514" y="3196333"/>
            <a:ext cx="5394425" cy="435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 업체 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700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세대 기준 장비 </a:t>
            </a:r>
            <a:r>
              <a:rPr lang="ko-KR" altLang="en-US" sz="1715" dirty="0" err="1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설치료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20,000,000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1715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797661" y="1641141"/>
            <a:ext cx="6078895" cy="223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/>
          <a:srcRect l="438" t="2016" r="60931" b="28723"/>
          <a:stretch/>
        </p:blipFill>
        <p:spPr>
          <a:xfrm>
            <a:off x="7968559" y="1807334"/>
            <a:ext cx="616183" cy="6290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79548" y="1967425"/>
            <a:ext cx="1965603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 이용료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84742" y="2696889"/>
            <a:ext cx="4346062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월 </a:t>
            </a: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990</a:t>
            </a: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 </a:t>
            </a: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세대당 </a:t>
            </a: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명까지 이용</a:t>
            </a: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183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297272" y="4038231"/>
            <a:ext cx="6078895" cy="223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/>
          <a:srcRect l="438" t="2016" r="60931" b="28723"/>
          <a:stretch/>
        </p:blipFill>
        <p:spPr>
          <a:xfrm>
            <a:off x="1468170" y="4204424"/>
            <a:ext cx="616183" cy="62908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79159" y="4364515"/>
            <a:ext cx="1965603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 통신료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84352" y="5093979"/>
            <a:ext cx="2624436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단말기 통신비 </a:t>
            </a: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84352" y="5616767"/>
            <a:ext cx="4815742" cy="435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 업체 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700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세대 기준 월 통신료 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300,000</a:t>
            </a:r>
            <a:r>
              <a:rPr lang="ko-KR" altLang="en-US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</a:t>
            </a:r>
            <a:r>
              <a:rPr lang="en-US" altLang="ko-KR" sz="1715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1715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771279" y="4038231"/>
            <a:ext cx="6078895" cy="223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/>
          <a:srcRect l="438" t="2016" r="60931" b="28723"/>
          <a:stretch/>
        </p:blipFill>
        <p:spPr>
          <a:xfrm>
            <a:off x="7942177" y="4204424"/>
            <a:ext cx="616183" cy="6290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453166" y="4364515"/>
            <a:ext cx="1965603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유지관리 보수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58360" y="5093979"/>
            <a:ext cx="2058577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무상 수리 </a:t>
            </a:r>
            <a:endParaRPr lang="ko-KR" altLang="en-US" sz="2183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2"/>
          <a:srcRect l="438" t="2016" r="60931" b="28723"/>
          <a:stretch/>
        </p:blipFill>
        <p:spPr>
          <a:xfrm>
            <a:off x="6487377" y="6637927"/>
            <a:ext cx="616183" cy="62908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998365" y="6798018"/>
            <a:ext cx="1404552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설치 과정</a:t>
            </a:r>
          </a:p>
        </p:txBody>
      </p:sp>
      <p:sp>
        <p:nvSpPr>
          <p:cNvPr id="7" name="타원 6"/>
          <p:cNvSpPr/>
          <p:nvPr/>
        </p:nvSpPr>
        <p:spPr>
          <a:xfrm>
            <a:off x="1956480" y="7630651"/>
            <a:ext cx="1853267" cy="182014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sp>
        <p:nvSpPr>
          <p:cNvPr id="36" name="타원 35"/>
          <p:cNvSpPr/>
          <p:nvPr/>
        </p:nvSpPr>
        <p:spPr>
          <a:xfrm>
            <a:off x="4307213" y="7630651"/>
            <a:ext cx="1853267" cy="182014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sp>
        <p:nvSpPr>
          <p:cNvPr id="37" name="타원 36"/>
          <p:cNvSpPr/>
          <p:nvPr/>
        </p:nvSpPr>
        <p:spPr>
          <a:xfrm>
            <a:off x="6648061" y="7630651"/>
            <a:ext cx="1853267" cy="182014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sp>
        <p:nvSpPr>
          <p:cNvPr id="38" name="타원 37"/>
          <p:cNvSpPr/>
          <p:nvPr/>
        </p:nvSpPr>
        <p:spPr>
          <a:xfrm>
            <a:off x="8989639" y="7630651"/>
            <a:ext cx="1853267" cy="182014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sp>
        <p:nvSpPr>
          <p:cNvPr id="39" name="타원 38"/>
          <p:cNvSpPr/>
          <p:nvPr/>
        </p:nvSpPr>
        <p:spPr>
          <a:xfrm>
            <a:off x="11331218" y="7630651"/>
            <a:ext cx="1853267" cy="182014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7"/>
          </a:p>
        </p:txBody>
      </p:sp>
      <p:sp>
        <p:nvSpPr>
          <p:cNvPr id="40" name="TextBox 39"/>
          <p:cNvSpPr txBox="1"/>
          <p:nvPr/>
        </p:nvSpPr>
        <p:spPr>
          <a:xfrm>
            <a:off x="2484194" y="8250381"/>
            <a:ext cx="745717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9934" y="8250381"/>
            <a:ext cx="1404552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장비 설치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64333" y="8036513"/>
            <a:ext cx="1026242" cy="965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183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전용앱</a:t>
            </a:r>
            <a:endParaRPr lang="en-US" altLang="ko-KR" sz="2183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183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설치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32347" y="8250381"/>
            <a:ext cx="1306768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사용신청</a:t>
            </a:r>
            <a:endParaRPr lang="ko-KR" altLang="en-US" sz="2183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833657" y="8287830"/>
            <a:ext cx="745717" cy="529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183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</a:t>
            </a:r>
            <a:endParaRPr lang="ko-KR" altLang="en-US" sz="2183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091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83AE23E1-C4F2-40A4-8D6C-C8F0A0421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4708"/>
              </p:ext>
            </p:extLst>
          </p:nvPr>
        </p:nvGraphicFramePr>
        <p:xfrm>
          <a:off x="628650" y="2070100"/>
          <a:ext cx="13868400" cy="40306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3446">
                  <a:extLst>
                    <a:ext uri="{9D8B030D-6E8A-4147-A177-3AD203B41FA5}">
                      <a16:colId xmlns="" xmlns:a16="http://schemas.microsoft.com/office/drawing/2014/main" val="460118678"/>
                    </a:ext>
                  </a:extLst>
                </a:gridCol>
                <a:gridCol w="2226410">
                  <a:extLst>
                    <a:ext uri="{9D8B030D-6E8A-4147-A177-3AD203B41FA5}">
                      <a16:colId xmlns="" xmlns:a16="http://schemas.microsoft.com/office/drawing/2014/main" val="2069760326"/>
                    </a:ext>
                  </a:extLst>
                </a:gridCol>
                <a:gridCol w="3023184">
                  <a:extLst>
                    <a:ext uri="{9D8B030D-6E8A-4147-A177-3AD203B41FA5}">
                      <a16:colId xmlns="" xmlns:a16="http://schemas.microsoft.com/office/drawing/2014/main" val="2188196104"/>
                    </a:ext>
                  </a:extLst>
                </a:gridCol>
                <a:gridCol w="2718133">
                  <a:extLst>
                    <a:ext uri="{9D8B030D-6E8A-4147-A177-3AD203B41FA5}">
                      <a16:colId xmlns="" xmlns:a16="http://schemas.microsoft.com/office/drawing/2014/main" val="4185854486"/>
                    </a:ext>
                  </a:extLst>
                </a:gridCol>
                <a:gridCol w="600995">
                  <a:extLst>
                    <a:ext uri="{9D8B030D-6E8A-4147-A177-3AD203B41FA5}">
                      <a16:colId xmlns="" xmlns:a16="http://schemas.microsoft.com/office/drawing/2014/main" val="1069443900"/>
                    </a:ext>
                  </a:extLst>
                </a:gridCol>
                <a:gridCol w="1238413">
                  <a:extLst>
                    <a:ext uri="{9D8B030D-6E8A-4147-A177-3AD203B41FA5}">
                      <a16:colId xmlns="" xmlns:a16="http://schemas.microsoft.com/office/drawing/2014/main" val="3814167011"/>
                    </a:ext>
                  </a:extLst>
                </a:gridCol>
                <a:gridCol w="1365897">
                  <a:extLst>
                    <a:ext uri="{9D8B030D-6E8A-4147-A177-3AD203B41FA5}">
                      <a16:colId xmlns="" xmlns:a16="http://schemas.microsoft.com/office/drawing/2014/main" val="3880320019"/>
                    </a:ext>
                  </a:extLst>
                </a:gridCol>
                <a:gridCol w="1711922">
                  <a:extLst>
                    <a:ext uri="{9D8B030D-6E8A-4147-A177-3AD203B41FA5}">
                      <a16:colId xmlns="" xmlns:a16="http://schemas.microsoft.com/office/drawing/2014/main" val="98599185"/>
                    </a:ext>
                  </a:extLst>
                </a:gridCol>
              </a:tblGrid>
              <a:tr h="603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NO.</a:t>
                      </a:r>
                      <a:endParaRPr lang="en-US" sz="1400" b="0" i="0" u="none" strike="noStrike" dirty="0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품   명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　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수량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단가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공급가액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비 고</a:t>
                      </a:r>
                      <a:endParaRPr lang="ko-KR" altLang="en-US" sz="1400" b="0" i="0" u="none" strike="noStrike">
                        <a:solidFill>
                          <a:srgbClr val="DDEBF7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876922671"/>
                  </a:ext>
                </a:extLst>
              </a:tr>
              <a:tr h="11424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>
                          <a:effectLst/>
                        </a:rPr>
                        <a:t>1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r>
                        <a:rPr lang="ko-KR" altLang="en-US" sz="1800" u="none" strike="noStrike">
                          <a:effectLst/>
                        </a:rPr>
                        <a:t>패스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블루투스 현관문 자동출입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>
                          <a:effectLst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 ₩</a:t>
                      </a:r>
                      <a:r>
                        <a:rPr lang="en-US" altLang="ko-KR" sz="1800" u="none" strike="noStrike" dirty="0">
                          <a:effectLst/>
                        </a:rPr>
                        <a:t>190,000 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 ₩</a:t>
                      </a:r>
                      <a:r>
                        <a:rPr lang="en-US" altLang="ko-KR" sz="2000" u="none" strike="noStrike" dirty="0">
                          <a:effectLst/>
                        </a:rPr>
                        <a:t>190,000 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effectLst/>
                        </a:rPr>
                        <a:t>개소당</a:t>
                      </a:r>
                      <a:r>
                        <a:rPr lang="ko-KR" altLang="en-US" sz="1800" u="none" strike="noStrike" dirty="0">
                          <a:effectLst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53370348"/>
                  </a:ext>
                </a:extLst>
              </a:tr>
              <a:tr h="11424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effectLst/>
                        </a:rPr>
                        <a:t>설치 및 </a:t>
                      </a:r>
                      <a:r>
                        <a:rPr lang="ko-KR" altLang="en-US" sz="1800" u="none" strike="noStrike" dirty="0" err="1" smtClean="0">
                          <a:effectLst/>
                        </a:rPr>
                        <a:t>세팅</a:t>
                      </a:r>
                      <a:r>
                        <a:rPr lang="ko-KR" altLang="en-US" sz="1800" u="none" strike="noStrike" dirty="0" smtClean="0">
                          <a:effectLst/>
                        </a:rPr>
                        <a:t> 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u="none" strike="noStrike" dirty="0">
                          <a:effectLst/>
                        </a:rPr>
                        <a:t>어플리케이션 운영서버포함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 ₩</a:t>
                      </a:r>
                      <a:r>
                        <a:rPr lang="en-US" altLang="ko-KR" sz="1800" u="none" strike="noStrike" dirty="0">
                          <a:effectLst/>
                        </a:rPr>
                        <a:t>20,000 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 ₩</a:t>
                      </a:r>
                      <a:r>
                        <a:rPr lang="en-US" altLang="ko-KR" sz="2000" u="none" strike="noStrike" dirty="0">
                          <a:effectLst/>
                        </a:rPr>
                        <a:t>20,000 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개소당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491556266"/>
                  </a:ext>
                </a:extLst>
              </a:tr>
              <a:tr h="11424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>
                          <a:effectLst/>
                        </a:rPr>
                        <a:t>2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엘리베이터 연동서버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err="1">
                          <a:effectLst/>
                        </a:rPr>
                        <a:t>에이패스</a:t>
                      </a:r>
                      <a:r>
                        <a:rPr lang="ko-KR" altLang="en-US" sz="1800" u="none" strike="noStrike" dirty="0">
                          <a:effectLst/>
                        </a:rPr>
                        <a:t> 출입 시 엘리베이터 연동 서버 구축　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>
                          <a:effectLst/>
                        </a:rPr>
                        <a:t>1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</a:rPr>
                        <a:t> ₩</a:t>
                      </a:r>
                      <a:r>
                        <a:rPr lang="en-US" altLang="ko-KR" sz="1800" u="none" strike="noStrike" dirty="0">
                          <a:effectLst/>
                        </a:rPr>
                        <a:t>2,000,000 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>
                          <a:effectLst/>
                        </a:rPr>
                        <a:t>　</a:t>
                      </a:r>
                      <a:endParaRPr lang="ko-KR" altLang="en-US" sz="20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 단지 엘리베이터 연동 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지원 시 </a:t>
                      </a:r>
                      <a:r>
                        <a:rPr lang="ko-KR" altLang="en-US" sz="1400" u="none" strike="noStrike" dirty="0">
                          <a:effectLst/>
                        </a:rPr>
                        <a:t>가능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ctr" fontAlgn="ctr"/>
                      <a:r>
                        <a:rPr lang="en-US" altLang="ko-KR" sz="1400" u="none" strike="noStrike" dirty="0" smtClean="0">
                          <a:effectLst/>
                        </a:rPr>
                        <a:t>1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회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 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32881455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C209B11-CFA7-4932-A39F-603610834328}"/>
              </a:ext>
            </a:extLst>
          </p:cNvPr>
          <p:cNvSpPr txBox="1"/>
          <p:nvPr/>
        </p:nvSpPr>
        <p:spPr>
          <a:xfrm>
            <a:off x="628650" y="14605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가격 제안</a:t>
            </a:r>
          </a:p>
        </p:txBody>
      </p:sp>
    </p:spTree>
    <p:extLst>
      <p:ext uri="{BB962C8B-B14F-4D97-AF65-F5344CB8AC3E}">
        <p14:creationId xmlns:p14="http://schemas.microsoft.com/office/powerpoint/2010/main" val="1665088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467</Words>
  <Application>Microsoft Office PowerPoint</Application>
  <PresentationFormat>사용자 지정</PresentationFormat>
  <Paragraphs>123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9" baseType="lpstr">
      <vt:lpstr>HY헤드라인M</vt:lpstr>
      <vt:lpstr>나눔스퀘어</vt:lpstr>
      <vt:lpstr>나눔스퀘어 ExtraBold</vt:lpstr>
      <vt:lpstr>나눔스퀘어OTF_ac Bold</vt:lpstr>
      <vt:lpstr>나눔스퀘어라운드 ExtraBold</vt:lpstr>
      <vt:lpstr>맑은 고딕</vt:lpstr>
      <vt:lpstr>함초롬바탕</vt:lpstr>
      <vt:lpstr>현대백화점OTF 굵은글꼴</vt:lpstr>
      <vt:lpstr>Arial</vt:lpstr>
      <vt:lpstr>Calibri</vt:lpstr>
      <vt:lpstr>Times New Roman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IoTPass_brochure_저용량웹용</dc:title>
  <dc:creator>백현민</dc:creator>
  <cp:lastModifiedBy>SUMSUNG</cp:lastModifiedBy>
  <cp:revision>6</cp:revision>
  <dcterms:created xsi:type="dcterms:W3CDTF">2021-10-13T03:58:04Z</dcterms:created>
  <dcterms:modified xsi:type="dcterms:W3CDTF">2022-11-05T14:04:10Z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2021-09-15T00:00:00Z</vt:filetime>
  </property>
  <property fmtid="{D5CDD505-2E9C-101B-9397-08002B2CF9AE}" pid="3" name="Creator">
    <vt:lpwstr>Adobe Illustrator 24.3 (Macintosh)</vt:lpwstr>
  </property>
  <property fmtid="{D5CDD505-2E9C-101B-9397-08002B2CF9AE}" pid="4" name="LastSaved">
    <vt:filetime>2021-10-13T00:00:00Z</vt:filetime>
  </property>
</Properties>
</file>